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311" r:id="rId2"/>
    <p:sldId id="312" r:id="rId3"/>
    <p:sldId id="266" r:id="rId4"/>
    <p:sldId id="270" r:id="rId5"/>
    <p:sldId id="306" r:id="rId6"/>
    <p:sldId id="262" r:id="rId7"/>
    <p:sldId id="290" r:id="rId8"/>
    <p:sldId id="318" r:id="rId9"/>
    <p:sldId id="325" r:id="rId10"/>
  </p:sldIdLst>
  <p:sldSz cx="12192000" cy="6858000"/>
  <p:notesSz cx="6858000" cy="9144000"/>
  <p:embeddedFontLst>
    <p:embeddedFont>
      <p:font typeface="等线" panose="02010600030101010101" pitchFamily="2" charset="-122"/>
      <p:regular r:id="rId12"/>
      <p:bold r:id="rId13"/>
    </p:embeddedFont>
    <p:embeddedFont>
      <p:font typeface="华文楷体" panose="02010600040101010101" pitchFamily="2" charset="-122"/>
      <p:regular r:id="rId14"/>
    </p:embeddedFont>
    <p:embeddedFont>
      <p:font typeface="楷体" panose="02010609060101010101" pitchFamily="49" charset="-122"/>
      <p:regular r:id="rId15"/>
    </p:embeddedFont>
    <p:embeddedFont>
      <p:font typeface="叶根友魅童" panose="03000509000000000000" pitchFamily="65" charset="-122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8" userDrawn="1">
          <p15:clr>
            <a:srgbClr val="A4A3A4"/>
          </p15:clr>
        </p15:guide>
        <p15:guide id="2" pos="3817" userDrawn="1">
          <p15:clr>
            <a:srgbClr val="A4A3A4"/>
          </p15:clr>
        </p15:guide>
        <p15:guide id="3" pos="688" userDrawn="1">
          <p15:clr>
            <a:srgbClr val="A4A3A4"/>
          </p15:clr>
        </p15:guide>
        <p15:guide id="4" orient="horz" pos="3725" userDrawn="1">
          <p15:clr>
            <a:srgbClr val="A4A3A4"/>
          </p15:clr>
        </p15:guide>
        <p15:guide id="5" orient="horz" pos="1253" userDrawn="1">
          <p15:clr>
            <a:srgbClr val="A4A3A4"/>
          </p15:clr>
        </p15:guide>
        <p15:guide id="6" pos="69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4FD9"/>
    <a:srgbClr val="0B0A58"/>
    <a:srgbClr val="4773D9"/>
    <a:srgbClr val="EC016F"/>
    <a:srgbClr val="ADE4F8"/>
    <a:srgbClr val="0C0D50"/>
    <a:srgbClr val="853C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6" d="100"/>
          <a:sy n="66" d="100"/>
        </p:scale>
        <p:origin x="451" y="43"/>
      </p:cViewPr>
      <p:guideLst>
        <p:guide orient="horz" pos="2228"/>
        <p:guide pos="3817"/>
        <p:guide pos="688"/>
        <p:guide orient="horz" pos="3725"/>
        <p:guide orient="horz" pos="1253"/>
        <p:guide pos="69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3AF0C-8305-4C2E-8DE8-2225D26FD0D1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F4A54-CB8A-4074-AB08-DB35B1C0A7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157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782623-1362-4068-8E3E-9A8FE8D53F90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0870B6-962C-4CBC-B7BE-94D5AF04AB4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735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50418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782623-1362-4068-8E3E-9A8FE8D53F9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284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245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4628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782623-1362-4068-8E3E-9A8FE8D53F90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F4A54-CB8A-4074-AB08-DB35B1C0A79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2569567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B6071C5-C2F2-498F-9021-80224CAA4A95}"/>
              </a:ext>
            </a:extLst>
          </p:cNvPr>
          <p:cNvSpPr/>
          <p:nvPr userDrawn="1"/>
        </p:nvSpPr>
        <p:spPr>
          <a:xfrm>
            <a:off x="552450" y="772160"/>
            <a:ext cx="11040110" cy="5340985"/>
          </a:xfrm>
          <a:prstGeom prst="rect">
            <a:avLst/>
          </a:prstGeom>
          <a:noFill/>
          <a:ln w="476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569567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569567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370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</p:sldLayoutIdLst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AA73C69A-E435-4511-82A7-AD09D1AD036F}"/>
              </a:ext>
            </a:extLst>
          </p:cNvPr>
          <p:cNvSpPr/>
          <p:nvPr/>
        </p:nvSpPr>
        <p:spPr>
          <a:xfrm flipH="1">
            <a:off x="3908506" y="1984749"/>
            <a:ext cx="4374987" cy="139576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7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语法丛林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D121CFC0-23D3-4C33-B2B4-C55FBC9948CC}"/>
              </a:ext>
            </a:extLst>
          </p:cNvPr>
          <p:cNvSpPr/>
          <p:nvPr/>
        </p:nvSpPr>
        <p:spPr>
          <a:xfrm flipH="1">
            <a:off x="2359391" y="3535213"/>
            <a:ext cx="6344770" cy="74405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US" altLang="zh-CN" sz="36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华文彩云" panose="02010800040101010101" charset="-122"/>
              </a:rPr>
              <a:t>                             ——</a:t>
            </a:r>
            <a:r>
              <a:rPr lang="zh-CN" altLang="en-US" sz="36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华文彩云" panose="02010800040101010101" charset="-122"/>
              </a:rPr>
              <a:t>条件语句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552450" y="772160"/>
            <a:ext cx="11040110" cy="5340985"/>
          </a:xfrm>
          <a:prstGeom prst="rect">
            <a:avLst/>
          </a:prstGeom>
          <a:noFill/>
          <a:ln w="476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A_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70" y="582930"/>
            <a:ext cx="6926580" cy="4504690"/>
          </a:xfrm>
          <a:prstGeom prst="rect">
            <a:avLst/>
          </a:prstGeom>
        </p:spPr>
      </p:pic>
      <p:pic>
        <p:nvPicPr>
          <p:cNvPr id="2" name="图片 1" descr="C:\Users\Administrator\Desktop\4f6393d72f11fd7ccbb932a24962b0e4.png4f6393d72f11fd7ccbb932a24962b0e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829906" y="2005330"/>
            <a:ext cx="4851400" cy="48526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688465" y="2140468"/>
            <a:ext cx="4314190" cy="1208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8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    还记得上节课中见到过的条件语句程序框图吗？</a:t>
            </a:r>
          </a:p>
        </p:txBody>
      </p:sp>
      <p:pic>
        <p:nvPicPr>
          <p:cNvPr id="23" name="图片 22" descr="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" flipH="1">
            <a:off x="1249526" y="4305554"/>
            <a:ext cx="1943100" cy="17430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C:\Users\Administrator\Desktop\ec8b35512fafb312717b82f2671199de.pngec8b35512fafb312717b82f2671199de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369175" y="2191385"/>
            <a:ext cx="4211955" cy="2807970"/>
          </a:xfrm>
          <a:prstGeom prst="rect">
            <a:avLst/>
          </a:prstGeom>
        </p:spPr>
      </p:pic>
      <p:pic>
        <p:nvPicPr>
          <p:cNvPr id="30" name="图片 29" descr="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15" y="2091055"/>
            <a:ext cx="1156970" cy="68516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A940FFA0-8002-4264-9501-4ACB7BEDBA8D}"/>
              </a:ext>
            </a:extLst>
          </p:cNvPr>
          <p:cNvGrpSpPr/>
          <p:nvPr/>
        </p:nvGrpSpPr>
        <p:grpSpPr>
          <a:xfrm>
            <a:off x="2535977" y="1269564"/>
            <a:ext cx="4011450" cy="4317920"/>
            <a:chOff x="3404078" y="1419326"/>
            <a:chExt cx="4011450" cy="4317920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19FBCD2D-E1C7-4242-8D7C-BA6C4B28B300}"/>
                </a:ext>
              </a:extLst>
            </p:cNvPr>
            <p:cNvGrpSpPr/>
            <p:nvPr/>
          </p:nvGrpSpPr>
          <p:grpSpPr>
            <a:xfrm>
              <a:off x="3404078" y="1419326"/>
              <a:ext cx="4011450" cy="4317920"/>
              <a:chOff x="3404078" y="1419326"/>
              <a:chExt cx="4011450" cy="4317920"/>
            </a:xfrm>
          </p:grpSpPr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C7A52CFC-A1BE-4707-B87D-47187637C99D}"/>
                  </a:ext>
                </a:extLst>
              </p:cNvPr>
              <p:cNvGrpSpPr/>
              <p:nvPr/>
            </p:nvGrpSpPr>
            <p:grpSpPr>
              <a:xfrm>
                <a:off x="3404078" y="1419326"/>
                <a:ext cx="4011450" cy="4317920"/>
                <a:chOff x="3404078" y="1419326"/>
                <a:chExt cx="4011450" cy="4317920"/>
              </a:xfrm>
            </p:grpSpPr>
            <p:sp>
              <p:nvSpPr>
                <p:cNvPr id="15" name="流程图: 决策 14">
                  <a:extLst>
                    <a:ext uri="{FF2B5EF4-FFF2-40B4-BE49-F238E27FC236}">
                      <a16:creationId xmlns:a16="http://schemas.microsoft.com/office/drawing/2014/main" id="{8F749178-6A70-4F7F-840B-8E491C163171}"/>
                    </a:ext>
                  </a:extLst>
                </p:cNvPr>
                <p:cNvSpPr/>
                <p:nvPr/>
              </p:nvSpPr>
              <p:spPr>
                <a:xfrm>
                  <a:off x="4612714" y="2555598"/>
                  <a:ext cx="1669357" cy="846306"/>
                </a:xfrm>
                <a:prstGeom prst="flowChartDecision">
                  <a:avLst/>
                </a:prstGeom>
                <a:no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85F03D33-A10B-4EC5-80FB-559D88EB4E9B}"/>
                    </a:ext>
                  </a:extLst>
                </p:cNvPr>
                <p:cNvSpPr txBox="1"/>
                <p:nvPr/>
              </p:nvSpPr>
              <p:spPr>
                <a:xfrm>
                  <a:off x="4995986" y="2717141"/>
                  <a:ext cx="902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800" dirty="0">
                      <a:solidFill>
                        <a:schemeClr val="bg1"/>
                      </a:solidFill>
                      <a:latin typeface="楷体" panose="02010609060101010101" pitchFamily="49" charset="-122"/>
                      <a:ea typeface="楷体" panose="02010609060101010101" pitchFamily="49" charset="-122"/>
                    </a:rPr>
                    <a:t>条件</a:t>
                  </a:r>
                </a:p>
              </p:txBody>
            </p:sp>
            <p:sp>
              <p:nvSpPr>
                <p:cNvPr id="19" name="箭头: 直角上 18">
                  <a:extLst>
                    <a:ext uri="{FF2B5EF4-FFF2-40B4-BE49-F238E27FC236}">
                      <a16:creationId xmlns:a16="http://schemas.microsoft.com/office/drawing/2014/main" id="{ED822B96-55EC-45B5-83C1-C7CCF2DD4A04}"/>
                    </a:ext>
                  </a:extLst>
                </p:cNvPr>
                <p:cNvSpPr/>
                <p:nvPr/>
              </p:nvSpPr>
              <p:spPr>
                <a:xfrm rot="10800000">
                  <a:off x="4117946" y="2917992"/>
                  <a:ext cx="494766" cy="971742"/>
                </a:xfrm>
                <a:prstGeom prst="bentUpArrow">
                  <a:avLst>
                    <a:gd name="adj1" fmla="val 25000"/>
                    <a:gd name="adj2" fmla="val 28861"/>
                    <a:gd name="adj3" fmla="val 25000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" name="箭头: 直角上 19">
                  <a:extLst>
                    <a:ext uri="{FF2B5EF4-FFF2-40B4-BE49-F238E27FC236}">
                      <a16:creationId xmlns:a16="http://schemas.microsoft.com/office/drawing/2014/main" id="{19F7792F-5EE9-487C-9069-3AFCB1BA9A9D}"/>
                    </a:ext>
                  </a:extLst>
                </p:cNvPr>
                <p:cNvSpPr/>
                <p:nvPr/>
              </p:nvSpPr>
              <p:spPr>
                <a:xfrm rot="10800000" flipH="1">
                  <a:off x="6254163" y="2927719"/>
                  <a:ext cx="494767" cy="978658"/>
                </a:xfrm>
                <a:prstGeom prst="bentUpArrow">
                  <a:avLst>
                    <a:gd name="adj1" fmla="val 25000"/>
                    <a:gd name="adj2" fmla="val 28861"/>
                    <a:gd name="adj3" fmla="val 25000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17EA2958-E5CD-4178-982E-16881D635984}"/>
                    </a:ext>
                  </a:extLst>
                </p:cNvPr>
                <p:cNvSpPr txBox="1"/>
                <p:nvPr/>
              </p:nvSpPr>
              <p:spPr>
                <a:xfrm>
                  <a:off x="3404078" y="3926101"/>
                  <a:ext cx="1669357" cy="523220"/>
                </a:xfrm>
                <a:prstGeom prst="rect">
                  <a:avLst/>
                </a:prstGeom>
                <a:noFill/>
                <a:ln w="28575">
                  <a:solidFill>
                    <a:schemeClr val="bg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dirty="0">
                      <a:solidFill>
                        <a:schemeClr val="bg1"/>
                      </a:solidFill>
                      <a:latin typeface="楷体" panose="02010609060101010101" pitchFamily="49" charset="-122"/>
                      <a:ea typeface="楷体" panose="02010609060101010101" pitchFamily="49" charset="-122"/>
                    </a:rPr>
                    <a:t>语句</a:t>
                  </a:r>
                  <a:r>
                    <a:rPr lang="en-US" altLang="zh-CN" sz="2800" dirty="0">
                      <a:solidFill>
                        <a:schemeClr val="bg1"/>
                      </a:solidFill>
                      <a:latin typeface="楷体" panose="02010609060101010101" pitchFamily="49" charset="-122"/>
                      <a:ea typeface="楷体" panose="02010609060101010101" pitchFamily="49" charset="-122"/>
                    </a:rPr>
                    <a:t>1</a:t>
                  </a:r>
                  <a:endParaRPr lang="zh-CN" altLang="en-US" sz="2800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2" name="文本框 21">
                  <a:extLst>
                    <a:ext uri="{FF2B5EF4-FFF2-40B4-BE49-F238E27FC236}">
                      <a16:creationId xmlns:a16="http://schemas.microsoft.com/office/drawing/2014/main" id="{CA259583-2295-408B-91CD-D47B4EE4FD53}"/>
                    </a:ext>
                  </a:extLst>
                </p:cNvPr>
                <p:cNvSpPr txBox="1"/>
                <p:nvPr/>
              </p:nvSpPr>
              <p:spPr>
                <a:xfrm>
                  <a:off x="5746171" y="3925833"/>
                  <a:ext cx="1669357" cy="523220"/>
                </a:xfrm>
                <a:prstGeom prst="rect">
                  <a:avLst/>
                </a:prstGeom>
                <a:noFill/>
                <a:ln w="28575">
                  <a:solidFill>
                    <a:schemeClr val="bg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dirty="0">
                      <a:solidFill>
                        <a:schemeClr val="bg1"/>
                      </a:solidFill>
                      <a:latin typeface="楷体" panose="02010609060101010101" pitchFamily="49" charset="-122"/>
                      <a:ea typeface="楷体" panose="02010609060101010101" pitchFamily="49" charset="-122"/>
                    </a:rPr>
                    <a:t>语句</a:t>
                  </a:r>
                  <a:r>
                    <a:rPr lang="en-US" altLang="zh-CN" sz="2800" dirty="0">
                      <a:solidFill>
                        <a:schemeClr val="bg1"/>
                      </a:solidFill>
                      <a:latin typeface="楷体" panose="02010609060101010101" pitchFamily="49" charset="-122"/>
                      <a:ea typeface="楷体" panose="02010609060101010101" pitchFamily="49" charset="-122"/>
                    </a:rPr>
                    <a:t>2</a:t>
                  </a:r>
                  <a:endParaRPr lang="zh-CN" altLang="en-US" sz="2800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3" name="箭头: 虚尾 22">
                  <a:extLst>
                    <a:ext uri="{FF2B5EF4-FFF2-40B4-BE49-F238E27FC236}">
                      <a16:creationId xmlns:a16="http://schemas.microsoft.com/office/drawing/2014/main" id="{6CBC83DF-3CAE-4D68-9736-6C3FE4B5D495}"/>
                    </a:ext>
                  </a:extLst>
                </p:cNvPr>
                <p:cNvSpPr/>
                <p:nvPr/>
              </p:nvSpPr>
              <p:spPr>
                <a:xfrm rot="5400000">
                  <a:off x="3933825" y="4653848"/>
                  <a:ext cx="674028" cy="286333"/>
                </a:xfrm>
                <a:prstGeom prst="stripedRightArrow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箭头: 虚尾 24">
                  <a:extLst>
                    <a:ext uri="{FF2B5EF4-FFF2-40B4-BE49-F238E27FC236}">
                      <a16:creationId xmlns:a16="http://schemas.microsoft.com/office/drawing/2014/main" id="{46D38A97-B8A0-428A-9A36-8E4B80BFADC6}"/>
                    </a:ext>
                  </a:extLst>
                </p:cNvPr>
                <p:cNvSpPr/>
                <p:nvPr/>
              </p:nvSpPr>
              <p:spPr>
                <a:xfrm rot="5400000">
                  <a:off x="6280814" y="4653849"/>
                  <a:ext cx="674028" cy="286333"/>
                </a:xfrm>
                <a:prstGeom prst="stripedRightArrow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6" name="文本框 25">
                  <a:extLst>
                    <a:ext uri="{FF2B5EF4-FFF2-40B4-BE49-F238E27FC236}">
                      <a16:creationId xmlns:a16="http://schemas.microsoft.com/office/drawing/2014/main" id="{F2F5E688-096D-4925-865C-C55DB184A932}"/>
                    </a:ext>
                  </a:extLst>
                </p:cNvPr>
                <p:cNvSpPr txBox="1"/>
                <p:nvPr/>
              </p:nvSpPr>
              <p:spPr>
                <a:xfrm>
                  <a:off x="3824659" y="5214026"/>
                  <a:ext cx="90601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dirty="0">
                      <a:solidFill>
                        <a:schemeClr val="bg1"/>
                      </a:solidFill>
                      <a:latin typeface="楷体" panose="02010609060101010101" pitchFamily="49" charset="-122"/>
                      <a:ea typeface="楷体" panose="02010609060101010101" pitchFamily="49" charset="-122"/>
                    </a:rPr>
                    <a:t>……</a:t>
                  </a:r>
                  <a:endParaRPr lang="zh-CN" altLang="en-US" sz="2800" b="1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7" name="文本框 26">
                  <a:extLst>
                    <a:ext uri="{FF2B5EF4-FFF2-40B4-BE49-F238E27FC236}">
                      <a16:creationId xmlns:a16="http://schemas.microsoft.com/office/drawing/2014/main" id="{644D0D02-0B8C-47FA-B7B3-3958854FA542}"/>
                    </a:ext>
                  </a:extLst>
                </p:cNvPr>
                <p:cNvSpPr txBox="1"/>
                <p:nvPr/>
              </p:nvSpPr>
              <p:spPr>
                <a:xfrm>
                  <a:off x="6164112" y="5214026"/>
                  <a:ext cx="90601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dirty="0">
                      <a:solidFill>
                        <a:schemeClr val="bg1"/>
                      </a:solidFill>
                      <a:latin typeface="楷体" panose="02010609060101010101" pitchFamily="49" charset="-122"/>
                      <a:ea typeface="楷体" panose="02010609060101010101" pitchFamily="49" charset="-122"/>
                    </a:rPr>
                    <a:t>……</a:t>
                  </a:r>
                  <a:endParaRPr lang="zh-CN" altLang="en-US" sz="2800" b="1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E1A9FFBA-8A52-4684-80A7-A4A5F688E36A}"/>
                    </a:ext>
                  </a:extLst>
                </p:cNvPr>
                <p:cNvSpPr txBox="1"/>
                <p:nvPr/>
              </p:nvSpPr>
              <p:spPr>
                <a:xfrm>
                  <a:off x="4612712" y="1419326"/>
                  <a:ext cx="162095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800" dirty="0">
                      <a:solidFill>
                        <a:schemeClr val="bg1"/>
                      </a:solidFill>
                      <a:latin typeface="楷体" panose="02010609060101010101" pitchFamily="49" charset="-122"/>
                      <a:ea typeface="楷体" panose="02010609060101010101" pitchFamily="49" charset="-122"/>
                    </a:rPr>
                    <a:t>条件语句</a:t>
                  </a:r>
                </a:p>
              </p:txBody>
            </p:sp>
          </p:grpSp>
          <p:sp>
            <p:nvSpPr>
              <p:cNvPr id="14" name="箭头: 虚尾 13">
                <a:extLst>
                  <a:ext uri="{FF2B5EF4-FFF2-40B4-BE49-F238E27FC236}">
                    <a16:creationId xmlns:a16="http://schemas.microsoft.com/office/drawing/2014/main" id="{2A0F55DC-BAC8-4984-BD44-E3EF38FF8D63}"/>
                  </a:ext>
                </a:extLst>
              </p:cNvPr>
              <p:cNvSpPr/>
              <p:nvPr/>
            </p:nvSpPr>
            <p:spPr>
              <a:xfrm rot="5400000">
                <a:off x="5173997" y="2177810"/>
                <a:ext cx="546785" cy="288634"/>
              </a:xfrm>
              <a:prstGeom prst="stripedRightArrow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D57083D-3EFC-4C9A-B11A-BC0016CAE4CA}"/>
                </a:ext>
              </a:extLst>
            </p:cNvPr>
            <p:cNvSpPr txBox="1"/>
            <p:nvPr/>
          </p:nvSpPr>
          <p:spPr>
            <a:xfrm>
              <a:off x="4386996" y="3276727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满足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55B222A-83DF-4589-891C-07A35A330641}"/>
                </a:ext>
              </a:extLst>
            </p:cNvPr>
            <p:cNvSpPr txBox="1"/>
            <p:nvPr/>
          </p:nvSpPr>
          <p:spPr>
            <a:xfrm>
              <a:off x="5634600" y="3291194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不满足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456610" y="2828835"/>
            <a:ext cx="50228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7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三个“小助手”</a:t>
            </a:r>
          </a:p>
        </p:txBody>
      </p:sp>
    </p:spTree>
    <p:extLst>
      <p:ext uri="{BB962C8B-B14F-4D97-AF65-F5344CB8AC3E}">
        <p14:creationId xmlns:p14="http://schemas.microsoft.com/office/powerpoint/2010/main" val="15018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667"/>
          <a:stretch>
            <a:fillRect/>
          </a:stretch>
        </p:blipFill>
        <p:spPr>
          <a:xfrm>
            <a:off x="466050" y="2724786"/>
            <a:ext cx="11725950" cy="1094422"/>
          </a:xfrm>
          <a:prstGeom prst="rect">
            <a:avLst/>
          </a:prstGeom>
        </p:spPr>
      </p:pic>
      <p:pic>
        <p:nvPicPr>
          <p:cNvPr id="5" name="图片 4" descr="C:\Users\Administrator\Desktop\91e9a5699eb47fb2bc5ce1ed20f31df2.png91e9a5699eb47fb2bc5ce1ed20f31df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27430" y="623570"/>
            <a:ext cx="2655570" cy="2656205"/>
          </a:xfrm>
          <a:prstGeom prst="rect">
            <a:avLst/>
          </a:prstGeom>
        </p:spPr>
      </p:pic>
      <p:pic>
        <p:nvPicPr>
          <p:cNvPr id="6" name="图片 5" descr="C:\Users\Administrator\Desktop\图片3.png图片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602787" y="3639236"/>
            <a:ext cx="2986425" cy="2549525"/>
          </a:xfrm>
          <a:prstGeom prst="rect">
            <a:avLst/>
          </a:prstGeom>
        </p:spPr>
      </p:pic>
      <p:pic>
        <p:nvPicPr>
          <p:cNvPr id="7" name="图片 6" descr="C:\Users\Administrator\Desktop\图片5.png图片5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9483031" y="1298863"/>
            <a:ext cx="1769170" cy="108267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27430" y="4513829"/>
            <a:ext cx="3239252" cy="114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不满足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if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后的条件，就执行我后面的语句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~</a:t>
            </a:r>
            <a:endParaRPr lang="zh-CN" alt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94057" y="3819208"/>
            <a:ext cx="2847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else</a:t>
            </a:r>
            <a:r>
              <a:rPr lang="zh-CN" altLang="en-US" sz="32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“否则”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488139" y="1746275"/>
            <a:ext cx="2986425" cy="114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满足条件则执行我后面的语句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~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627443" y="1184835"/>
            <a:ext cx="2847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if</a:t>
            </a:r>
            <a:r>
              <a:rPr lang="zh-CN" altLang="en-US" sz="32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“如果”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760103" y="4162456"/>
            <a:ext cx="3445856" cy="1701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不满足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if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后的条件，但是满足我的条件，就执行我后面的语句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~</a:t>
            </a:r>
            <a:endParaRPr lang="zh-CN" alt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156977" y="3639236"/>
            <a:ext cx="2847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elif</a:t>
            </a:r>
            <a:r>
              <a:rPr lang="zh-CN" altLang="en-US" sz="32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“否则如果”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419377" y="2322302"/>
            <a:ext cx="2616913" cy="26069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8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if </a:t>
            </a:r>
            <a:r>
              <a:rPr lang="zh-CN" altLang="en-US" sz="28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西瓜打折</a:t>
            </a:r>
            <a:r>
              <a:rPr lang="en-US" altLang="zh-CN" sz="28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:</a:t>
            </a:r>
            <a:r>
              <a:rPr lang="zh-CN" altLang="en-US" sz="28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endParaRPr lang="en-US" altLang="zh-CN" sz="2800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zh-CN" altLang="en-US" sz="28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买西瓜</a:t>
            </a:r>
            <a:endParaRPr lang="en-US" altLang="zh-CN" sz="2800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else: 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zh-CN" altLang="en-US" sz="28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不买回家</a:t>
            </a:r>
            <a:endParaRPr lang="en-US" altLang="zh-CN" sz="28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阿里巴巴普惠体 L" panose="00020600040101010101" pitchFamily="18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340480" y="2090809"/>
            <a:ext cx="2359119" cy="337675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if 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西瓜打折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   买西瓜</a:t>
            </a:r>
            <a:endParaRPr lang="en-US" altLang="zh-CN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else: </a:t>
            </a:r>
          </a:p>
          <a:p>
            <a:pPr>
              <a:lnSpc>
                <a:spcPct val="150000"/>
              </a:lnSpc>
            </a:pPr>
            <a:r>
              <a:rPr lang="zh-CN" altLang="en-US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    跟老板砍价 </a:t>
            </a:r>
            <a:endParaRPr lang="en-US" altLang="zh-CN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     if 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砍价成功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: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endParaRPr lang="en-US" altLang="zh-CN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        买西瓜</a:t>
            </a:r>
            <a:endParaRPr lang="en-US" altLang="zh-CN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     else:</a:t>
            </a:r>
          </a:p>
          <a:p>
            <a:pPr>
              <a:lnSpc>
                <a:spcPct val="150000"/>
              </a:lnSpc>
            </a:pPr>
            <a:r>
              <a:rPr lang="zh-CN" altLang="en-US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        不买回家</a:t>
            </a:r>
            <a:endParaRPr lang="en-US" altLang="zh-CN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阿里巴巴普惠体 L" panose="00020600040101010101" pitchFamily="18" charset="-122"/>
            </a:endParaRPr>
          </a:p>
        </p:txBody>
      </p:sp>
      <p:pic>
        <p:nvPicPr>
          <p:cNvPr id="19" name="图片 18" descr="405455-PDWXQD-499"/>
          <p:cNvPicPr>
            <a:picLocks noChangeAspect="1"/>
          </p:cNvPicPr>
          <p:nvPr/>
        </p:nvPicPr>
        <p:blipFill rotWithShape="1">
          <a:blip r:embed="rId3"/>
          <a:srcRect l="9697" t="25544" r="8764" b="21838"/>
          <a:stretch/>
        </p:blipFill>
        <p:spPr>
          <a:xfrm>
            <a:off x="3510495" y="2548398"/>
            <a:ext cx="5097986" cy="328975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480E2E1-9D38-474B-8566-46DC4D179D0D}"/>
              </a:ext>
            </a:extLst>
          </p:cNvPr>
          <p:cNvSpPr txBox="1"/>
          <p:nvPr/>
        </p:nvSpPr>
        <p:spPr>
          <a:xfrm>
            <a:off x="2772013" y="1116313"/>
            <a:ext cx="6647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运用“小助手”：帮妈妈买西瓜</a:t>
            </a:r>
          </a:p>
        </p:txBody>
      </p:sp>
      <p:sp>
        <p:nvSpPr>
          <p:cNvPr id="14" name="圆角矩形 7">
            <a:extLst>
              <a:ext uri="{FF2B5EF4-FFF2-40B4-BE49-F238E27FC236}">
                <a16:creationId xmlns:a16="http://schemas.microsoft.com/office/drawing/2014/main" id="{B7FB2191-74BD-44F0-839F-035E9E4B6CEB}"/>
              </a:ext>
            </a:extLst>
          </p:cNvPr>
          <p:cNvSpPr/>
          <p:nvPr/>
        </p:nvSpPr>
        <p:spPr>
          <a:xfrm>
            <a:off x="1122867" y="2090808"/>
            <a:ext cx="2728655" cy="3289757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7A4FD9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15" name="圆角矩形 7">
            <a:extLst>
              <a:ext uri="{FF2B5EF4-FFF2-40B4-BE49-F238E27FC236}">
                <a16:creationId xmlns:a16="http://schemas.microsoft.com/office/drawing/2014/main" id="{986DEAFF-A94D-4E6A-B321-589D1F156AA2}"/>
              </a:ext>
            </a:extLst>
          </p:cNvPr>
          <p:cNvSpPr/>
          <p:nvPr/>
        </p:nvSpPr>
        <p:spPr>
          <a:xfrm>
            <a:off x="8155712" y="2090808"/>
            <a:ext cx="2728655" cy="3376757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7A4FD9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543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6053235" y="1404281"/>
            <a:ext cx="4591050" cy="4521957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7A4FD9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386610" y="1732894"/>
            <a:ext cx="3924300" cy="4027706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if 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西瓜打折</a:t>
            </a: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: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endParaRPr lang="en-US" altLang="zh-CN" sz="2000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买西瓜</a:t>
            </a:r>
            <a:endParaRPr lang="en-US" altLang="zh-CN" sz="2000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else: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跟老板砍价</a:t>
            </a:r>
            <a:endParaRPr lang="en-US" altLang="zh-CN" sz="2000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if 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砍价成功 </a:t>
            </a: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and 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打折力度 </a:t>
            </a: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&lt;=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5: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endParaRPr lang="en-US" altLang="zh-CN" sz="2000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买两个大西瓜</a:t>
            </a:r>
            <a:endParaRPr lang="en-US" altLang="zh-CN" sz="2000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en-US" altLang="zh-CN" sz="2000" b="0" i="0" dirty="0" err="1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elif</a:t>
            </a: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砍价成功 </a:t>
            </a: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and 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打折力度 </a:t>
            </a: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&gt;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5: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endParaRPr lang="en-US" altLang="zh-CN" sz="2000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买一个大西瓜</a:t>
            </a:r>
            <a:endParaRPr lang="en-US" altLang="zh-CN" sz="2000" b="0" i="0" dirty="0">
              <a:solidFill>
                <a:schemeClr val="bg1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en-US" altLang="zh-CN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else: 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</a:t>
            </a:r>
            <a:r>
              <a:rPr lang="zh-CN" altLang="en-US" sz="2000" b="0" i="0" dirty="0">
                <a:solidFill>
                  <a:schemeClr val="bg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不买回家</a:t>
            </a:r>
            <a:endParaRPr lang="zh-CN" altLang="en-US" sz="20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阿里巴巴普惠体 L" panose="00020600040101010101" pitchFamily="18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6708873" y="1170919"/>
            <a:ext cx="3279775" cy="549104"/>
          </a:xfrm>
          <a:prstGeom prst="roundRect">
            <a:avLst>
              <a:gd name="adj" fmla="val 16667"/>
            </a:avLst>
          </a:prstGeom>
          <a:solidFill>
            <a:srgbClr val="7A4FD9"/>
          </a:solidFill>
          <a:ln w="9525"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文本框 12"/>
          <p:cNvSpPr txBox="1"/>
          <p:nvPr/>
        </p:nvSpPr>
        <p:spPr>
          <a:xfrm>
            <a:off x="6940648" y="1220131"/>
            <a:ext cx="2797175" cy="4616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6025">
              <a:spcBef>
                <a:spcPct val="20000"/>
              </a:spcBef>
              <a:buFont typeface="Arial" panose="020B0604020202020204" pitchFamily="34" charset="0"/>
            </a:pPr>
            <a:r>
              <a:rPr lang="zh-CN" altLang="en-US" sz="2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阿里巴巴普惠体 M" panose="00020600040101010101" pitchFamily="18" charset="-122"/>
                <a:sym typeface="Arial" panose="020B0604020202020204" pitchFamily="34" charset="0"/>
              </a:rPr>
              <a:t>买一个还是买两个？</a:t>
            </a:r>
            <a:endParaRPr lang="en-US" altLang="zh-CN" sz="24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阿里巴巴普惠体 M" panose="00020600040101010101" pitchFamily="18" charset="-122"/>
              <a:sym typeface="Arial" panose="020B0604020202020204" pitchFamily="3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740508" y="1437518"/>
            <a:ext cx="4478337" cy="4384676"/>
            <a:chOff x="1090613" y="2184400"/>
            <a:chExt cx="4478337" cy="4384676"/>
          </a:xfrm>
        </p:grpSpPr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1255713" y="2443163"/>
              <a:ext cx="1658938" cy="2184400"/>
            </a:xfrm>
            <a:custGeom>
              <a:avLst/>
              <a:gdLst>
                <a:gd name="T0" fmla="*/ 125 w 712"/>
                <a:gd name="T1" fmla="*/ 860 h 937"/>
                <a:gd name="T2" fmla="*/ 3 w 712"/>
                <a:gd name="T3" fmla="*/ 613 h 937"/>
                <a:gd name="T4" fmla="*/ 159 w 712"/>
                <a:gd name="T5" fmla="*/ 448 h 937"/>
                <a:gd name="T6" fmla="*/ 424 w 712"/>
                <a:gd name="T7" fmla="*/ 224 h 937"/>
                <a:gd name="T8" fmla="*/ 605 w 712"/>
                <a:gd name="T9" fmla="*/ 9 h 937"/>
                <a:gd name="T10" fmla="*/ 712 w 712"/>
                <a:gd name="T11" fmla="*/ 52 h 937"/>
                <a:gd name="T12" fmla="*/ 696 w 712"/>
                <a:gd name="T13" fmla="*/ 66 h 937"/>
                <a:gd name="T14" fmla="*/ 608 w 712"/>
                <a:gd name="T15" fmla="*/ 31 h 937"/>
                <a:gd name="T16" fmla="*/ 444 w 712"/>
                <a:gd name="T17" fmla="*/ 233 h 937"/>
                <a:gd name="T18" fmla="*/ 165 w 712"/>
                <a:gd name="T19" fmla="*/ 470 h 937"/>
                <a:gd name="T20" fmla="*/ 25 w 712"/>
                <a:gd name="T21" fmla="*/ 613 h 937"/>
                <a:gd name="T22" fmla="*/ 200 w 712"/>
                <a:gd name="T23" fmla="*/ 879 h 937"/>
                <a:gd name="T24" fmla="*/ 411 w 712"/>
                <a:gd name="T25" fmla="*/ 857 h 937"/>
                <a:gd name="T26" fmla="*/ 426 w 712"/>
                <a:gd name="T27" fmla="*/ 873 h 937"/>
                <a:gd name="T28" fmla="*/ 191 w 712"/>
                <a:gd name="T29" fmla="*/ 899 h 937"/>
                <a:gd name="T30" fmla="*/ 125 w 712"/>
                <a:gd name="T31" fmla="*/ 86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2" h="937">
                  <a:moveTo>
                    <a:pt x="125" y="860"/>
                  </a:moveTo>
                  <a:cubicBezTo>
                    <a:pt x="58" y="809"/>
                    <a:pt x="0" y="726"/>
                    <a:pt x="3" y="613"/>
                  </a:cubicBezTo>
                  <a:cubicBezTo>
                    <a:pt x="6" y="491"/>
                    <a:pt x="77" y="471"/>
                    <a:pt x="159" y="448"/>
                  </a:cubicBezTo>
                  <a:cubicBezTo>
                    <a:pt x="246" y="424"/>
                    <a:pt x="355" y="394"/>
                    <a:pt x="424" y="224"/>
                  </a:cubicBezTo>
                  <a:cubicBezTo>
                    <a:pt x="478" y="92"/>
                    <a:pt x="539" y="19"/>
                    <a:pt x="605" y="9"/>
                  </a:cubicBezTo>
                  <a:cubicBezTo>
                    <a:pt x="668" y="0"/>
                    <a:pt x="711" y="50"/>
                    <a:pt x="712" y="52"/>
                  </a:cubicBezTo>
                  <a:cubicBezTo>
                    <a:pt x="696" y="66"/>
                    <a:pt x="696" y="66"/>
                    <a:pt x="696" y="66"/>
                  </a:cubicBezTo>
                  <a:cubicBezTo>
                    <a:pt x="695" y="65"/>
                    <a:pt x="659" y="23"/>
                    <a:pt x="608" y="31"/>
                  </a:cubicBezTo>
                  <a:cubicBezTo>
                    <a:pt x="551" y="40"/>
                    <a:pt x="494" y="110"/>
                    <a:pt x="444" y="233"/>
                  </a:cubicBezTo>
                  <a:cubicBezTo>
                    <a:pt x="371" y="413"/>
                    <a:pt x="256" y="444"/>
                    <a:pt x="165" y="470"/>
                  </a:cubicBezTo>
                  <a:cubicBezTo>
                    <a:pt x="85" y="492"/>
                    <a:pt x="27" y="508"/>
                    <a:pt x="25" y="613"/>
                  </a:cubicBezTo>
                  <a:cubicBezTo>
                    <a:pt x="21" y="752"/>
                    <a:pt x="117" y="843"/>
                    <a:pt x="200" y="879"/>
                  </a:cubicBezTo>
                  <a:cubicBezTo>
                    <a:pt x="281" y="914"/>
                    <a:pt x="362" y="905"/>
                    <a:pt x="411" y="857"/>
                  </a:cubicBezTo>
                  <a:cubicBezTo>
                    <a:pt x="426" y="873"/>
                    <a:pt x="426" y="873"/>
                    <a:pt x="426" y="873"/>
                  </a:cubicBezTo>
                  <a:cubicBezTo>
                    <a:pt x="371" y="927"/>
                    <a:pt x="281" y="937"/>
                    <a:pt x="191" y="899"/>
                  </a:cubicBezTo>
                  <a:cubicBezTo>
                    <a:pt x="169" y="889"/>
                    <a:pt x="147" y="876"/>
                    <a:pt x="125" y="860"/>
                  </a:cubicBez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854200" y="4398963"/>
              <a:ext cx="1635125" cy="2170113"/>
            </a:xfrm>
            <a:custGeom>
              <a:avLst/>
              <a:gdLst>
                <a:gd name="T0" fmla="*/ 216 w 702"/>
                <a:gd name="T1" fmla="*/ 731 h 931"/>
                <a:gd name="T2" fmla="*/ 210 w 702"/>
                <a:gd name="T3" fmla="*/ 725 h 931"/>
                <a:gd name="T4" fmla="*/ 336 w 702"/>
                <a:gd name="T5" fmla="*/ 620 h 931"/>
                <a:gd name="T6" fmla="*/ 702 w 702"/>
                <a:gd name="T7" fmla="*/ 282 h 931"/>
                <a:gd name="T8" fmla="*/ 373 w 702"/>
                <a:gd name="T9" fmla="*/ 44 h 931"/>
                <a:gd name="T10" fmla="*/ 338 w 702"/>
                <a:gd name="T11" fmla="*/ 0 h 931"/>
                <a:gd name="T12" fmla="*/ 132 w 702"/>
                <a:gd name="T13" fmla="*/ 480 h 931"/>
                <a:gd name="T14" fmla="*/ 77 w 702"/>
                <a:gd name="T15" fmla="*/ 638 h 931"/>
                <a:gd name="T16" fmla="*/ 77 w 702"/>
                <a:gd name="T17" fmla="*/ 639 h 931"/>
                <a:gd name="T18" fmla="*/ 0 w 702"/>
                <a:gd name="T19" fmla="*/ 761 h 931"/>
                <a:gd name="T20" fmla="*/ 259 w 702"/>
                <a:gd name="T21" fmla="*/ 931 h 931"/>
                <a:gd name="T22" fmla="*/ 216 w 702"/>
                <a:gd name="T23" fmla="*/ 731 h 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2" h="931">
                  <a:moveTo>
                    <a:pt x="216" y="731"/>
                  </a:moveTo>
                  <a:cubicBezTo>
                    <a:pt x="214" y="729"/>
                    <a:pt x="212" y="727"/>
                    <a:pt x="210" y="725"/>
                  </a:cubicBezTo>
                  <a:cubicBezTo>
                    <a:pt x="244" y="700"/>
                    <a:pt x="288" y="662"/>
                    <a:pt x="336" y="620"/>
                  </a:cubicBezTo>
                  <a:cubicBezTo>
                    <a:pt x="498" y="478"/>
                    <a:pt x="702" y="282"/>
                    <a:pt x="702" y="282"/>
                  </a:cubicBezTo>
                  <a:cubicBezTo>
                    <a:pt x="373" y="44"/>
                    <a:pt x="373" y="44"/>
                    <a:pt x="373" y="44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265" y="123"/>
                    <a:pt x="185" y="330"/>
                    <a:pt x="132" y="480"/>
                  </a:cubicBezTo>
                  <a:cubicBezTo>
                    <a:pt x="106" y="550"/>
                    <a:pt x="87" y="607"/>
                    <a:pt x="77" y="638"/>
                  </a:cubicBezTo>
                  <a:cubicBezTo>
                    <a:pt x="77" y="639"/>
                    <a:pt x="77" y="639"/>
                    <a:pt x="77" y="639"/>
                  </a:cubicBezTo>
                  <a:cubicBezTo>
                    <a:pt x="0" y="761"/>
                    <a:pt x="0" y="761"/>
                    <a:pt x="0" y="761"/>
                  </a:cubicBezTo>
                  <a:cubicBezTo>
                    <a:pt x="259" y="931"/>
                    <a:pt x="259" y="931"/>
                    <a:pt x="259" y="931"/>
                  </a:cubicBezTo>
                  <a:cubicBezTo>
                    <a:pt x="259" y="931"/>
                    <a:pt x="357" y="842"/>
                    <a:pt x="216" y="731"/>
                  </a:cubicBezTo>
                  <a:close/>
                </a:path>
              </a:pathLst>
            </a:custGeom>
            <a:solidFill>
              <a:srgbClr val="DE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2262188" y="5211763"/>
              <a:ext cx="619125" cy="492125"/>
            </a:xfrm>
            <a:custGeom>
              <a:avLst/>
              <a:gdLst>
                <a:gd name="T0" fmla="*/ 0 w 266"/>
                <a:gd name="T1" fmla="*/ 48 h 211"/>
                <a:gd name="T2" fmla="*/ 231 w 266"/>
                <a:gd name="T3" fmla="*/ 211 h 211"/>
                <a:gd name="T4" fmla="*/ 266 w 266"/>
                <a:gd name="T5" fmla="*/ 178 h 211"/>
                <a:gd name="T6" fmla="*/ 18 w 266"/>
                <a:gd name="T7" fmla="*/ 0 h 211"/>
                <a:gd name="T8" fmla="*/ 0 w 266"/>
                <a:gd name="T9" fmla="*/ 48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6" h="211">
                  <a:moveTo>
                    <a:pt x="0" y="48"/>
                  </a:moveTo>
                  <a:cubicBezTo>
                    <a:pt x="0" y="48"/>
                    <a:pt x="102" y="112"/>
                    <a:pt x="231" y="211"/>
                  </a:cubicBezTo>
                  <a:cubicBezTo>
                    <a:pt x="266" y="178"/>
                    <a:pt x="266" y="178"/>
                    <a:pt x="266" y="178"/>
                  </a:cubicBezTo>
                  <a:cubicBezTo>
                    <a:pt x="266" y="178"/>
                    <a:pt x="163" y="97"/>
                    <a:pt x="18" y="0"/>
                  </a:cubicBezTo>
                  <a:lnTo>
                    <a:pt x="0" y="48"/>
                  </a:ln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8"/>
            <p:cNvSpPr>
              <a:spLocks/>
            </p:cNvSpPr>
            <p:nvPr/>
          </p:nvSpPr>
          <p:spPr bwMode="auto">
            <a:xfrm>
              <a:off x="1746250" y="3956050"/>
              <a:ext cx="1519238" cy="1498600"/>
            </a:xfrm>
            <a:custGeom>
              <a:avLst/>
              <a:gdLst>
                <a:gd name="T0" fmla="*/ 652 w 652"/>
                <a:gd name="T1" fmla="*/ 287 h 643"/>
                <a:gd name="T2" fmla="*/ 274 w 652"/>
                <a:gd name="T3" fmla="*/ 0 h 643"/>
                <a:gd name="T4" fmla="*/ 210 w 652"/>
                <a:gd name="T5" fmla="*/ 121 h 643"/>
                <a:gd name="T6" fmla="*/ 0 w 652"/>
                <a:gd name="T7" fmla="*/ 371 h 643"/>
                <a:gd name="T8" fmla="*/ 29 w 652"/>
                <a:gd name="T9" fmla="*/ 613 h 643"/>
                <a:gd name="T10" fmla="*/ 652 w 652"/>
                <a:gd name="T11" fmla="*/ 287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2" h="643">
                  <a:moveTo>
                    <a:pt x="652" y="287"/>
                  </a:moveTo>
                  <a:cubicBezTo>
                    <a:pt x="274" y="0"/>
                    <a:pt x="274" y="0"/>
                    <a:pt x="274" y="0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163" y="260"/>
                    <a:pt x="80" y="332"/>
                    <a:pt x="0" y="371"/>
                  </a:cubicBezTo>
                  <a:cubicBezTo>
                    <a:pt x="29" y="613"/>
                    <a:pt x="29" y="613"/>
                    <a:pt x="29" y="613"/>
                  </a:cubicBezTo>
                  <a:cubicBezTo>
                    <a:pt x="427" y="643"/>
                    <a:pt x="652" y="287"/>
                    <a:pt x="652" y="2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9"/>
            <p:cNvSpPr>
              <a:spLocks/>
            </p:cNvSpPr>
            <p:nvPr/>
          </p:nvSpPr>
          <p:spPr bwMode="auto">
            <a:xfrm>
              <a:off x="1090613" y="4819650"/>
              <a:ext cx="723900" cy="890588"/>
            </a:xfrm>
            <a:custGeom>
              <a:avLst/>
              <a:gdLst>
                <a:gd name="T0" fmla="*/ 144 w 311"/>
                <a:gd name="T1" fmla="*/ 38 h 382"/>
                <a:gd name="T2" fmla="*/ 143 w 311"/>
                <a:gd name="T3" fmla="*/ 38 h 382"/>
                <a:gd name="T4" fmla="*/ 13 w 311"/>
                <a:gd name="T5" fmla="*/ 36 h 382"/>
                <a:gd name="T6" fmla="*/ 0 w 311"/>
                <a:gd name="T7" fmla="*/ 345 h 382"/>
                <a:gd name="T8" fmla="*/ 149 w 311"/>
                <a:gd name="T9" fmla="*/ 211 h 382"/>
                <a:gd name="T10" fmla="*/ 311 w 311"/>
                <a:gd name="T11" fmla="*/ 242 h 382"/>
                <a:gd name="T12" fmla="*/ 282 w 311"/>
                <a:gd name="T13" fmla="*/ 0 h 382"/>
                <a:gd name="T14" fmla="*/ 144 w 311"/>
                <a:gd name="T15" fmla="*/ 38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82">
                  <a:moveTo>
                    <a:pt x="144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0" y="345"/>
                    <a:pt x="124" y="382"/>
                    <a:pt x="149" y="211"/>
                  </a:cubicBezTo>
                  <a:cubicBezTo>
                    <a:pt x="206" y="229"/>
                    <a:pt x="260" y="239"/>
                    <a:pt x="311" y="242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30" y="24"/>
                    <a:pt x="180" y="35"/>
                    <a:pt x="144" y="38"/>
                  </a:cubicBez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0"/>
            <p:cNvSpPr>
              <a:spLocks/>
            </p:cNvSpPr>
            <p:nvPr/>
          </p:nvSpPr>
          <p:spPr bwMode="auto">
            <a:xfrm>
              <a:off x="1927225" y="2392363"/>
              <a:ext cx="1865313" cy="2146300"/>
            </a:xfrm>
            <a:custGeom>
              <a:avLst/>
              <a:gdLst>
                <a:gd name="T0" fmla="*/ 305 w 801"/>
                <a:gd name="T1" fmla="*/ 921 h 921"/>
                <a:gd name="T2" fmla="*/ 55 w 801"/>
                <a:gd name="T3" fmla="*/ 732 h 921"/>
                <a:gd name="T4" fmla="*/ 35 w 801"/>
                <a:gd name="T5" fmla="*/ 583 h 921"/>
                <a:gd name="T6" fmla="*/ 434 w 801"/>
                <a:gd name="T7" fmla="*/ 57 h 921"/>
                <a:gd name="T8" fmla="*/ 586 w 801"/>
                <a:gd name="T9" fmla="*/ 36 h 921"/>
                <a:gd name="T10" fmla="*/ 801 w 801"/>
                <a:gd name="T11" fmla="*/ 267 h 921"/>
                <a:gd name="T12" fmla="*/ 305 w 801"/>
                <a:gd name="T13" fmla="*/ 921 h 9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1" h="921">
                  <a:moveTo>
                    <a:pt x="305" y="921"/>
                  </a:moveTo>
                  <a:cubicBezTo>
                    <a:pt x="55" y="732"/>
                    <a:pt x="55" y="732"/>
                    <a:pt x="55" y="732"/>
                  </a:cubicBezTo>
                  <a:cubicBezTo>
                    <a:pt x="9" y="696"/>
                    <a:pt x="0" y="630"/>
                    <a:pt x="35" y="583"/>
                  </a:cubicBezTo>
                  <a:cubicBezTo>
                    <a:pt x="434" y="57"/>
                    <a:pt x="434" y="57"/>
                    <a:pt x="434" y="57"/>
                  </a:cubicBezTo>
                  <a:cubicBezTo>
                    <a:pt x="470" y="9"/>
                    <a:pt x="538" y="0"/>
                    <a:pt x="586" y="36"/>
                  </a:cubicBezTo>
                  <a:cubicBezTo>
                    <a:pt x="801" y="267"/>
                    <a:pt x="801" y="267"/>
                    <a:pt x="801" y="267"/>
                  </a:cubicBezTo>
                  <a:cubicBezTo>
                    <a:pt x="305" y="921"/>
                    <a:pt x="305" y="921"/>
                    <a:pt x="305" y="921"/>
                  </a:cubicBezTo>
                </a:path>
              </a:pathLst>
            </a:custGeom>
            <a:solidFill>
              <a:srgbClr val="DE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1"/>
            <p:cNvSpPr>
              <a:spLocks/>
            </p:cNvSpPr>
            <p:nvPr/>
          </p:nvSpPr>
          <p:spPr bwMode="auto">
            <a:xfrm>
              <a:off x="2644775" y="2857500"/>
              <a:ext cx="560388" cy="450850"/>
            </a:xfrm>
            <a:custGeom>
              <a:avLst/>
              <a:gdLst>
                <a:gd name="T0" fmla="*/ 328 w 353"/>
                <a:gd name="T1" fmla="*/ 284 h 284"/>
                <a:gd name="T2" fmla="*/ 0 w 353"/>
                <a:gd name="T3" fmla="*/ 34 h 284"/>
                <a:gd name="T4" fmla="*/ 26 w 353"/>
                <a:gd name="T5" fmla="*/ 0 h 284"/>
                <a:gd name="T6" fmla="*/ 353 w 353"/>
                <a:gd name="T7" fmla="*/ 250 h 284"/>
                <a:gd name="T8" fmla="*/ 328 w 353"/>
                <a:gd name="T9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3" h="284">
                  <a:moveTo>
                    <a:pt x="328" y="284"/>
                  </a:moveTo>
                  <a:lnTo>
                    <a:pt x="0" y="34"/>
                  </a:lnTo>
                  <a:lnTo>
                    <a:pt x="26" y="0"/>
                  </a:lnTo>
                  <a:lnTo>
                    <a:pt x="353" y="250"/>
                  </a:lnTo>
                  <a:lnTo>
                    <a:pt x="328" y="284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2"/>
            <p:cNvSpPr>
              <a:spLocks/>
            </p:cNvSpPr>
            <p:nvPr/>
          </p:nvSpPr>
          <p:spPr bwMode="auto">
            <a:xfrm>
              <a:off x="2176463" y="3475038"/>
              <a:ext cx="560388" cy="450850"/>
            </a:xfrm>
            <a:custGeom>
              <a:avLst/>
              <a:gdLst>
                <a:gd name="T0" fmla="*/ 328 w 353"/>
                <a:gd name="T1" fmla="*/ 284 h 284"/>
                <a:gd name="T2" fmla="*/ 0 w 353"/>
                <a:gd name="T3" fmla="*/ 34 h 284"/>
                <a:gd name="T4" fmla="*/ 26 w 353"/>
                <a:gd name="T5" fmla="*/ 0 h 284"/>
                <a:gd name="T6" fmla="*/ 353 w 353"/>
                <a:gd name="T7" fmla="*/ 250 h 284"/>
                <a:gd name="T8" fmla="*/ 328 w 353"/>
                <a:gd name="T9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3" h="284">
                  <a:moveTo>
                    <a:pt x="328" y="284"/>
                  </a:moveTo>
                  <a:lnTo>
                    <a:pt x="0" y="34"/>
                  </a:lnTo>
                  <a:lnTo>
                    <a:pt x="26" y="0"/>
                  </a:lnTo>
                  <a:lnTo>
                    <a:pt x="353" y="250"/>
                  </a:lnTo>
                  <a:lnTo>
                    <a:pt x="328" y="284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3"/>
            <p:cNvSpPr>
              <a:spLocks/>
            </p:cNvSpPr>
            <p:nvPr/>
          </p:nvSpPr>
          <p:spPr bwMode="auto">
            <a:xfrm>
              <a:off x="1962150" y="4605338"/>
              <a:ext cx="360363" cy="755650"/>
            </a:xfrm>
            <a:custGeom>
              <a:avLst/>
              <a:gdLst>
                <a:gd name="T0" fmla="*/ 0 w 155"/>
                <a:gd name="T1" fmla="*/ 30 h 324"/>
                <a:gd name="T2" fmla="*/ 103 w 155"/>
                <a:gd name="T3" fmla="*/ 324 h 324"/>
                <a:gd name="T4" fmla="*/ 155 w 155"/>
                <a:gd name="T5" fmla="*/ 311 h 324"/>
                <a:gd name="T6" fmla="*/ 30 w 155"/>
                <a:gd name="T7" fmla="*/ 0 h 324"/>
                <a:gd name="T8" fmla="*/ 0 w 155"/>
                <a:gd name="T9" fmla="*/ 3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324">
                  <a:moveTo>
                    <a:pt x="0" y="30"/>
                  </a:moveTo>
                  <a:cubicBezTo>
                    <a:pt x="0" y="30"/>
                    <a:pt x="98" y="184"/>
                    <a:pt x="103" y="324"/>
                  </a:cubicBezTo>
                  <a:cubicBezTo>
                    <a:pt x="155" y="311"/>
                    <a:pt x="155" y="311"/>
                    <a:pt x="155" y="311"/>
                  </a:cubicBezTo>
                  <a:cubicBezTo>
                    <a:pt x="155" y="311"/>
                    <a:pt x="135" y="121"/>
                    <a:pt x="30" y="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4"/>
            <p:cNvSpPr>
              <a:spLocks/>
            </p:cNvSpPr>
            <p:nvPr/>
          </p:nvSpPr>
          <p:spPr bwMode="auto">
            <a:xfrm>
              <a:off x="3168650" y="2184400"/>
              <a:ext cx="1857375" cy="1781175"/>
            </a:xfrm>
            <a:custGeom>
              <a:avLst/>
              <a:gdLst>
                <a:gd name="T0" fmla="*/ 562 w 797"/>
                <a:gd name="T1" fmla="*/ 153 h 764"/>
                <a:gd name="T2" fmla="*/ 192 w 797"/>
                <a:gd name="T3" fmla="*/ 134 h 764"/>
                <a:gd name="T4" fmla="*/ 176 w 797"/>
                <a:gd name="T5" fmla="*/ 122 h 764"/>
                <a:gd name="T6" fmla="*/ 153 w 797"/>
                <a:gd name="T7" fmla="*/ 125 h 764"/>
                <a:gd name="T8" fmla="*/ 39 w 797"/>
                <a:gd name="T9" fmla="*/ 275 h 764"/>
                <a:gd name="T10" fmla="*/ 13 w 797"/>
                <a:gd name="T11" fmla="*/ 309 h 764"/>
                <a:gd name="T12" fmla="*/ 2 w 797"/>
                <a:gd name="T13" fmla="*/ 351 h 764"/>
                <a:gd name="T14" fmla="*/ 5 w 797"/>
                <a:gd name="T15" fmla="*/ 452 h 764"/>
                <a:gd name="T16" fmla="*/ 27 w 797"/>
                <a:gd name="T17" fmla="*/ 492 h 764"/>
                <a:gd name="T18" fmla="*/ 122 w 797"/>
                <a:gd name="T19" fmla="*/ 572 h 764"/>
                <a:gd name="T20" fmla="*/ 430 w 797"/>
                <a:gd name="T21" fmla="*/ 743 h 764"/>
                <a:gd name="T22" fmla="*/ 562 w 797"/>
                <a:gd name="T23" fmla="*/ 15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7" h="764">
                  <a:moveTo>
                    <a:pt x="562" y="153"/>
                  </a:moveTo>
                  <a:cubicBezTo>
                    <a:pt x="360" y="0"/>
                    <a:pt x="192" y="134"/>
                    <a:pt x="192" y="134"/>
                  </a:cubicBezTo>
                  <a:cubicBezTo>
                    <a:pt x="176" y="122"/>
                    <a:pt x="176" y="122"/>
                    <a:pt x="176" y="122"/>
                  </a:cubicBezTo>
                  <a:cubicBezTo>
                    <a:pt x="169" y="116"/>
                    <a:pt x="158" y="118"/>
                    <a:pt x="153" y="125"/>
                  </a:cubicBezTo>
                  <a:cubicBezTo>
                    <a:pt x="39" y="275"/>
                    <a:pt x="39" y="275"/>
                    <a:pt x="39" y="275"/>
                  </a:cubicBezTo>
                  <a:cubicBezTo>
                    <a:pt x="13" y="309"/>
                    <a:pt x="13" y="309"/>
                    <a:pt x="13" y="309"/>
                  </a:cubicBezTo>
                  <a:cubicBezTo>
                    <a:pt x="4" y="321"/>
                    <a:pt x="0" y="336"/>
                    <a:pt x="2" y="351"/>
                  </a:cubicBezTo>
                  <a:cubicBezTo>
                    <a:pt x="5" y="452"/>
                    <a:pt x="5" y="452"/>
                    <a:pt x="5" y="452"/>
                  </a:cubicBezTo>
                  <a:cubicBezTo>
                    <a:pt x="7" y="468"/>
                    <a:pt x="15" y="482"/>
                    <a:pt x="27" y="492"/>
                  </a:cubicBezTo>
                  <a:cubicBezTo>
                    <a:pt x="122" y="572"/>
                    <a:pt x="122" y="572"/>
                    <a:pt x="122" y="572"/>
                  </a:cubicBezTo>
                  <a:cubicBezTo>
                    <a:pt x="345" y="764"/>
                    <a:pt x="430" y="743"/>
                    <a:pt x="430" y="743"/>
                  </a:cubicBezTo>
                  <a:cubicBezTo>
                    <a:pt x="628" y="704"/>
                    <a:pt x="797" y="332"/>
                    <a:pt x="562" y="15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5"/>
            <p:cNvSpPr>
              <a:spLocks/>
            </p:cNvSpPr>
            <p:nvPr/>
          </p:nvSpPr>
          <p:spPr bwMode="auto">
            <a:xfrm>
              <a:off x="3363913" y="2971800"/>
              <a:ext cx="1303338" cy="914400"/>
            </a:xfrm>
            <a:custGeom>
              <a:avLst/>
              <a:gdLst>
                <a:gd name="T0" fmla="*/ 540 w 559"/>
                <a:gd name="T1" fmla="*/ 85 h 392"/>
                <a:gd name="T2" fmla="*/ 463 w 559"/>
                <a:gd name="T3" fmla="*/ 209 h 392"/>
                <a:gd name="T4" fmla="*/ 30 w 559"/>
                <a:gd name="T5" fmla="*/ 0 h 392"/>
                <a:gd name="T6" fmla="*/ 22 w 559"/>
                <a:gd name="T7" fmla="*/ 10 h 392"/>
                <a:gd name="T8" fmla="*/ 13 w 559"/>
                <a:gd name="T9" fmla="*/ 96 h 392"/>
                <a:gd name="T10" fmla="*/ 453 w 559"/>
                <a:gd name="T11" fmla="*/ 318 h 392"/>
                <a:gd name="T12" fmla="*/ 540 w 559"/>
                <a:gd name="T13" fmla="*/ 85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9" h="392">
                  <a:moveTo>
                    <a:pt x="540" y="85"/>
                  </a:moveTo>
                  <a:cubicBezTo>
                    <a:pt x="524" y="122"/>
                    <a:pt x="498" y="163"/>
                    <a:pt x="463" y="209"/>
                  </a:cubicBezTo>
                  <a:cubicBezTo>
                    <a:pt x="407" y="283"/>
                    <a:pt x="170" y="274"/>
                    <a:pt x="30" y="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3" y="35"/>
                    <a:pt x="0" y="68"/>
                    <a:pt x="13" y="96"/>
                  </a:cubicBezTo>
                  <a:cubicBezTo>
                    <a:pt x="152" y="382"/>
                    <a:pt x="397" y="392"/>
                    <a:pt x="453" y="318"/>
                  </a:cubicBezTo>
                  <a:cubicBezTo>
                    <a:pt x="525" y="222"/>
                    <a:pt x="559" y="152"/>
                    <a:pt x="540" y="85"/>
                  </a:cubicBezTo>
                  <a:close/>
                </a:path>
              </a:pathLst>
            </a:custGeom>
            <a:solidFill>
              <a:srgbClr val="2F2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6"/>
            <p:cNvSpPr>
              <a:spLocks/>
            </p:cNvSpPr>
            <p:nvPr/>
          </p:nvSpPr>
          <p:spPr bwMode="auto">
            <a:xfrm>
              <a:off x="3433763" y="2522538"/>
              <a:ext cx="1189038" cy="1109663"/>
            </a:xfrm>
            <a:custGeom>
              <a:avLst/>
              <a:gdLst>
                <a:gd name="T0" fmla="*/ 433 w 510"/>
                <a:gd name="T1" fmla="*/ 402 h 476"/>
                <a:gd name="T2" fmla="*/ 510 w 510"/>
                <a:gd name="T3" fmla="*/ 278 h 476"/>
                <a:gd name="T4" fmla="*/ 386 w 510"/>
                <a:gd name="T5" fmla="*/ 129 h 476"/>
                <a:gd name="T6" fmla="*/ 58 w 510"/>
                <a:gd name="T7" fmla="*/ 116 h 476"/>
                <a:gd name="T8" fmla="*/ 0 w 510"/>
                <a:gd name="T9" fmla="*/ 193 h 476"/>
                <a:gd name="T10" fmla="*/ 433 w 510"/>
                <a:gd name="T11" fmla="*/ 402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0" h="476">
                  <a:moveTo>
                    <a:pt x="433" y="402"/>
                  </a:moveTo>
                  <a:cubicBezTo>
                    <a:pt x="468" y="356"/>
                    <a:pt x="494" y="315"/>
                    <a:pt x="510" y="278"/>
                  </a:cubicBezTo>
                  <a:cubicBezTo>
                    <a:pt x="496" y="229"/>
                    <a:pt x="456" y="183"/>
                    <a:pt x="386" y="129"/>
                  </a:cubicBezTo>
                  <a:cubicBezTo>
                    <a:pt x="216" y="0"/>
                    <a:pt x="58" y="116"/>
                    <a:pt x="58" y="116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140" y="467"/>
                    <a:pt x="377" y="476"/>
                    <a:pt x="433" y="402"/>
                  </a:cubicBezTo>
                </a:path>
              </a:pathLst>
            </a:custGeom>
            <a:solidFill>
              <a:srgbClr val="464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7"/>
            <p:cNvSpPr>
              <a:spLocks/>
            </p:cNvSpPr>
            <p:nvPr/>
          </p:nvSpPr>
          <p:spPr bwMode="auto">
            <a:xfrm>
              <a:off x="3738563" y="2786063"/>
              <a:ext cx="447675" cy="163513"/>
            </a:xfrm>
            <a:custGeom>
              <a:avLst/>
              <a:gdLst>
                <a:gd name="T0" fmla="*/ 60 w 192"/>
                <a:gd name="T1" fmla="*/ 0 h 70"/>
                <a:gd name="T2" fmla="*/ 3 w 192"/>
                <a:gd name="T3" fmla="*/ 26 h 70"/>
                <a:gd name="T4" fmla="*/ 68 w 192"/>
                <a:gd name="T5" fmla="*/ 58 h 70"/>
                <a:gd name="T6" fmla="*/ 93 w 192"/>
                <a:gd name="T7" fmla="*/ 60 h 70"/>
                <a:gd name="T8" fmla="*/ 113 w 192"/>
                <a:gd name="T9" fmla="*/ 66 h 70"/>
                <a:gd name="T10" fmla="*/ 138 w 192"/>
                <a:gd name="T11" fmla="*/ 70 h 70"/>
                <a:gd name="T12" fmla="*/ 172 w 192"/>
                <a:gd name="T13" fmla="*/ 63 h 70"/>
                <a:gd name="T14" fmla="*/ 186 w 192"/>
                <a:gd name="T15" fmla="*/ 51 h 70"/>
                <a:gd name="T16" fmla="*/ 178 w 192"/>
                <a:gd name="T17" fmla="*/ 21 h 70"/>
                <a:gd name="T18" fmla="*/ 107 w 192"/>
                <a:gd name="T19" fmla="*/ 1 h 70"/>
                <a:gd name="T20" fmla="*/ 74 w 192"/>
                <a:gd name="T21" fmla="*/ 0 h 70"/>
                <a:gd name="T22" fmla="*/ 60 w 192"/>
                <a:gd name="T23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2" h="70">
                  <a:moveTo>
                    <a:pt x="60" y="0"/>
                  </a:moveTo>
                  <a:cubicBezTo>
                    <a:pt x="37" y="0"/>
                    <a:pt x="6" y="3"/>
                    <a:pt x="3" y="26"/>
                  </a:cubicBezTo>
                  <a:cubicBezTo>
                    <a:pt x="0" y="55"/>
                    <a:pt x="49" y="58"/>
                    <a:pt x="68" y="58"/>
                  </a:cubicBezTo>
                  <a:cubicBezTo>
                    <a:pt x="76" y="58"/>
                    <a:pt x="85" y="58"/>
                    <a:pt x="93" y="60"/>
                  </a:cubicBezTo>
                  <a:cubicBezTo>
                    <a:pt x="100" y="61"/>
                    <a:pt x="106" y="64"/>
                    <a:pt x="113" y="66"/>
                  </a:cubicBezTo>
                  <a:cubicBezTo>
                    <a:pt x="121" y="69"/>
                    <a:pt x="129" y="70"/>
                    <a:pt x="138" y="70"/>
                  </a:cubicBezTo>
                  <a:cubicBezTo>
                    <a:pt x="149" y="70"/>
                    <a:pt x="161" y="67"/>
                    <a:pt x="172" y="63"/>
                  </a:cubicBezTo>
                  <a:cubicBezTo>
                    <a:pt x="178" y="60"/>
                    <a:pt x="183" y="57"/>
                    <a:pt x="186" y="51"/>
                  </a:cubicBezTo>
                  <a:cubicBezTo>
                    <a:pt x="192" y="41"/>
                    <a:pt x="186" y="29"/>
                    <a:pt x="178" y="21"/>
                  </a:cubicBezTo>
                  <a:cubicBezTo>
                    <a:pt x="160" y="4"/>
                    <a:pt x="132" y="2"/>
                    <a:pt x="107" y="1"/>
                  </a:cubicBezTo>
                  <a:cubicBezTo>
                    <a:pt x="96" y="1"/>
                    <a:pt x="85" y="1"/>
                    <a:pt x="74" y="0"/>
                  </a:cubicBezTo>
                  <a:cubicBezTo>
                    <a:pt x="70" y="0"/>
                    <a:pt x="65" y="0"/>
                    <a:pt x="60" y="0"/>
                  </a:cubicBezTo>
                </a:path>
              </a:pathLst>
            </a:custGeom>
            <a:solidFill>
              <a:srgbClr val="C7C7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8"/>
            <p:cNvSpPr>
              <a:spLocks/>
            </p:cNvSpPr>
            <p:nvPr/>
          </p:nvSpPr>
          <p:spPr bwMode="auto">
            <a:xfrm>
              <a:off x="3716338" y="2489200"/>
              <a:ext cx="1017588" cy="841375"/>
            </a:xfrm>
            <a:custGeom>
              <a:avLst/>
              <a:gdLst>
                <a:gd name="T0" fmla="*/ 0 w 437"/>
                <a:gd name="T1" fmla="*/ 99 h 361"/>
                <a:gd name="T2" fmla="*/ 374 w 437"/>
                <a:gd name="T3" fmla="*/ 241 h 361"/>
                <a:gd name="T4" fmla="*/ 391 w 437"/>
                <a:gd name="T5" fmla="*/ 361 h 361"/>
                <a:gd name="T6" fmla="*/ 287 w 437"/>
                <a:gd name="T7" fmla="*/ 107 h 361"/>
                <a:gd name="T8" fmla="*/ 0 w 437"/>
                <a:gd name="T9" fmla="*/ 99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361">
                  <a:moveTo>
                    <a:pt x="0" y="99"/>
                  </a:moveTo>
                  <a:cubicBezTo>
                    <a:pt x="0" y="99"/>
                    <a:pt x="196" y="3"/>
                    <a:pt x="374" y="241"/>
                  </a:cubicBezTo>
                  <a:cubicBezTo>
                    <a:pt x="408" y="290"/>
                    <a:pt x="391" y="361"/>
                    <a:pt x="391" y="361"/>
                  </a:cubicBezTo>
                  <a:cubicBezTo>
                    <a:pt x="391" y="361"/>
                    <a:pt x="437" y="220"/>
                    <a:pt x="287" y="107"/>
                  </a:cubicBezTo>
                  <a:cubicBezTo>
                    <a:pt x="125" y="0"/>
                    <a:pt x="22" y="83"/>
                    <a:pt x="0" y="99"/>
                  </a:cubicBezTo>
                  <a:close/>
                </a:path>
              </a:pathLst>
            </a:custGeom>
            <a:solidFill>
              <a:srgbClr val="8A8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9"/>
            <p:cNvSpPr>
              <a:spLocks/>
            </p:cNvSpPr>
            <p:nvPr/>
          </p:nvSpPr>
          <p:spPr bwMode="auto">
            <a:xfrm>
              <a:off x="3708400" y="2519363"/>
              <a:ext cx="1001713" cy="800100"/>
            </a:xfrm>
            <a:custGeom>
              <a:avLst/>
              <a:gdLst>
                <a:gd name="T0" fmla="*/ 0 w 430"/>
                <a:gd name="T1" fmla="*/ 87 h 343"/>
                <a:gd name="T2" fmla="*/ 367 w 430"/>
                <a:gd name="T3" fmla="*/ 241 h 343"/>
                <a:gd name="T4" fmla="*/ 395 w 430"/>
                <a:gd name="T5" fmla="*/ 343 h 343"/>
                <a:gd name="T6" fmla="*/ 280 w 430"/>
                <a:gd name="T7" fmla="*/ 107 h 343"/>
                <a:gd name="T8" fmla="*/ 0 w 430"/>
                <a:gd name="T9" fmla="*/ 87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343">
                  <a:moveTo>
                    <a:pt x="0" y="87"/>
                  </a:moveTo>
                  <a:cubicBezTo>
                    <a:pt x="0" y="87"/>
                    <a:pt x="189" y="3"/>
                    <a:pt x="367" y="241"/>
                  </a:cubicBezTo>
                  <a:cubicBezTo>
                    <a:pt x="401" y="290"/>
                    <a:pt x="395" y="343"/>
                    <a:pt x="395" y="343"/>
                  </a:cubicBezTo>
                  <a:cubicBezTo>
                    <a:pt x="395" y="343"/>
                    <a:pt x="430" y="220"/>
                    <a:pt x="280" y="107"/>
                  </a:cubicBezTo>
                  <a:cubicBezTo>
                    <a:pt x="119" y="0"/>
                    <a:pt x="22" y="71"/>
                    <a:pt x="0" y="87"/>
                  </a:cubicBezTo>
                  <a:close/>
                </a:path>
              </a:pathLst>
            </a:custGeom>
            <a:solidFill>
              <a:srgbClr val="59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0"/>
            <p:cNvSpPr>
              <a:spLocks/>
            </p:cNvSpPr>
            <p:nvPr/>
          </p:nvSpPr>
          <p:spPr bwMode="auto">
            <a:xfrm>
              <a:off x="3716338" y="2506663"/>
              <a:ext cx="1006475" cy="806450"/>
            </a:xfrm>
            <a:custGeom>
              <a:avLst/>
              <a:gdLst>
                <a:gd name="T0" fmla="*/ 0 w 432"/>
                <a:gd name="T1" fmla="*/ 92 h 346"/>
                <a:gd name="T2" fmla="*/ 369 w 432"/>
                <a:gd name="T3" fmla="*/ 241 h 346"/>
                <a:gd name="T4" fmla="*/ 392 w 432"/>
                <a:gd name="T5" fmla="*/ 346 h 346"/>
                <a:gd name="T6" fmla="*/ 282 w 432"/>
                <a:gd name="T7" fmla="*/ 106 h 346"/>
                <a:gd name="T8" fmla="*/ 0 w 432"/>
                <a:gd name="T9" fmla="*/ 92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2" h="346">
                  <a:moveTo>
                    <a:pt x="0" y="92"/>
                  </a:moveTo>
                  <a:cubicBezTo>
                    <a:pt x="0" y="92"/>
                    <a:pt x="191" y="2"/>
                    <a:pt x="369" y="241"/>
                  </a:cubicBezTo>
                  <a:cubicBezTo>
                    <a:pt x="403" y="289"/>
                    <a:pt x="392" y="346"/>
                    <a:pt x="392" y="346"/>
                  </a:cubicBezTo>
                  <a:cubicBezTo>
                    <a:pt x="392" y="346"/>
                    <a:pt x="432" y="220"/>
                    <a:pt x="282" y="106"/>
                  </a:cubicBezTo>
                  <a:cubicBezTo>
                    <a:pt x="120" y="0"/>
                    <a:pt x="22" y="76"/>
                    <a:pt x="0" y="92"/>
                  </a:cubicBezTo>
                  <a:close/>
                </a:path>
              </a:pathLst>
            </a:custGeom>
            <a:solidFill>
              <a:srgbClr val="DE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1"/>
            <p:cNvSpPr>
              <a:spLocks/>
            </p:cNvSpPr>
            <p:nvPr/>
          </p:nvSpPr>
          <p:spPr bwMode="auto">
            <a:xfrm>
              <a:off x="3478213" y="2625725"/>
              <a:ext cx="258763" cy="257175"/>
            </a:xfrm>
            <a:custGeom>
              <a:avLst/>
              <a:gdLst>
                <a:gd name="T0" fmla="*/ 95 w 111"/>
                <a:gd name="T1" fmla="*/ 85 h 111"/>
                <a:gd name="T2" fmla="*/ 26 w 111"/>
                <a:gd name="T3" fmla="*/ 94 h 111"/>
                <a:gd name="T4" fmla="*/ 16 w 111"/>
                <a:gd name="T5" fmla="*/ 26 h 111"/>
                <a:gd name="T6" fmla="*/ 85 w 111"/>
                <a:gd name="T7" fmla="*/ 16 h 111"/>
                <a:gd name="T8" fmla="*/ 95 w 111"/>
                <a:gd name="T9" fmla="*/ 8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11">
                  <a:moveTo>
                    <a:pt x="95" y="85"/>
                  </a:moveTo>
                  <a:cubicBezTo>
                    <a:pt x="78" y="107"/>
                    <a:pt x="47" y="111"/>
                    <a:pt x="26" y="94"/>
                  </a:cubicBezTo>
                  <a:cubicBezTo>
                    <a:pt x="4" y="78"/>
                    <a:pt x="0" y="47"/>
                    <a:pt x="16" y="26"/>
                  </a:cubicBezTo>
                  <a:cubicBezTo>
                    <a:pt x="33" y="4"/>
                    <a:pt x="63" y="0"/>
                    <a:pt x="85" y="16"/>
                  </a:cubicBezTo>
                  <a:cubicBezTo>
                    <a:pt x="107" y="32"/>
                    <a:pt x="111" y="63"/>
                    <a:pt x="95" y="85"/>
                  </a:cubicBezTo>
                </a:path>
              </a:pathLst>
            </a:custGeom>
            <a:solidFill>
              <a:srgbClr val="6D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2"/>
            <p:cNvSpPr>
              <a:spLocks/>
            </p:cNvSpPr>
            <p:nvPr/>
          </p:nvSpPr>
          <p:spPr bwMode="auto">
            <a:xfrm>
              <a:off x="3511550" y="2646363"/>
              <a:ext cx="195263" cy="214313"/>
            </a:xfrm>
            <a:custGeom>
              <a:avLst/>
              <a:gdLst>
                <a:gd name="T0" fmla="*/ 80 w 84"/>
                <a:gd name="T1" fmla="*/ 34 h 92"/>
                <a:gd name="T2" fmla="*/ 66 w 84"/>
                <a:gd name="T3" fmla="*/ 14 h 92"/>
                <a:gd name="T4" fmla="*/ 9 w 84"/>
                <a:gd name="T5" fmla="*/ 22 h 92"/>
                <a:gd name="T6" fmla="*/ 1 w 84"/>
                <a:gd name="T7" fmla="*/ 45 h 92"/>
                <a:gd name="T8" fmla="*/ 17 w 84"/>
                <a:gd name="T9" fmla="*/ 79 h 92"/>
                <a:gd name="T10" fmla="*/ 74 w 84"/>
                <a:gd name="T11" fmla="*/ 71 h 92"/>
                <a:gd name="T12" fmla="*/ 80 w 84"/>
                <a:gd name="T13" fmla="*/ 3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2">
                  <a:moveTo>
                    <a:pt x="80" y="34"/>
                  </a:moveTo>
                  <a:cubicBezTo>
                    <a:pt x="78" y="26"/>
                    <a:pt x="73" y="19"/>
                    <a:pt x="66" y="14"/>
                  </a:cubicBezTo>
                  <a:cubicBezTo>
                    <a:pt x="48" y="0"/>
                    <a:pt x="22" y="4"/>
                    <a:pt x="9" y="22"/>
                  </a:cubicBezTo>
                  <a:cubicBezTo>
                    <a:pt x="3" y="29"/>
                    <a:pt x="1" y="37"/>
                    <a:pt x="1" y="45"/>
                  </a:cubicBezTo>
                  <a:cubicBezTo>
                    <a:pt x="0" y="58"/>
                    <a:pt x="6" y="70"/>
                    <a:pt x="17" y="79"/>
                  </a:cubicBezTo>
                  <a:cubicBezTo>
                    <a:pt x="35" y="92"/>
                    <a:pt x="60" y="89"/>
                    <a:pt x="74" y="71"/>
                  </a:cubicBezTo>
                  <a:cubicBezTo>
                    <a:pt x="82" y="60"/>
                    <a:pt x="84" y="46"/>
                    <a:pt x="80" y="3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3"/>
            <p:cNvSpPr>
              <a:spLocks/>
            </p:cNvSpPr>
            <p:nvPr/>
          </p:nvSpPr>
          <p:spPr bwMode="auto">
            <a:xfrm>
              <a:off x="3513138" y="2725738"/>
              <a:ext cx="188913" cy="122238"/>
            </a:xfrm>
            <a:custGeom>
              <a:avLst/>
              <a:gdLst>
                <a:gd name="T0" fmla="*/ 79 w 81"/>
                <a:gd name="T1" fmla="*/ 0 h 53"/>
                <a:gd name="T2" fmla="*/ 71 w 81"/>
                <a:gd name="T3" fmla="*/ 24 h 53"/>
                <a:gd name="T4" fmla="*/ 39 w 81"/>
                <a:gd name="T5" fmla="*/ 40 h 53"/>
                <a:gd name="T6" fmla="*/ 14 w 81"/>
                <a:gd name="T7" fmla="*/ 32 h 53"/>
                <a:gd name="T8" fmla="*/ 0 w 81"/>
                <a:gd name="T9" fmla="*/ 11 h 53"/>
                <a:gd name="T10" fmla="*/ 0 w 81"/>
                <a:gd name="T11" fmla="*/ 11 h 53"/>
                <a:gd name="T12" fmla="*/ 0 w 81"/>
                <a:gd name="T13" fmla="*/ 12 h 53"/>
                <a:gd name="T14" fmla="*/ 16 w 81"/>
                <a:gd name="T15" fmla="*/ 45 h 53"/>
                <a:gd name="T16" fmla="*/ 40 w 81"/>
                <a:gd name="T17" fmla="*/ 53 h 53"/>
                <a:gd name="T18" fmla="*/ 73 w 81"/>
                <a:gd name="T19" fmla="*/ 37 h 53"/>
                <a:gd name="T20" fmla="*/ 81 w 81"/>
                <a:gd name="T21" fmla="*/ 12 h 53"/>
                <a:gd name="T22" fmla="*/ 79 w 81"/>
                <a:gd name="T23" fmla="*/ 0 h 53"/>
                <a:gd name="T24" fmla="*/ 79 w 81"/>
                <a:gd name="T25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1" h="53">
                  <a:moveTo>
                    <a:pt x="79" y="0"/>
                  </a:moveTo>
                  <a:cubicBezTo>
                    <a:pt x="79" y="9"/>
                    <a:pt x="76" y="17"/>
                    <a:pt x="71" y="24"/>
                  </a:cubicBezTo>
                  <a:cubicBezTo>
                    <a:pt x="63" y="35"/>
                    <a:pt x="51" y="40"/>
                    <a:pt x="39" y="40"/>
                  </a:cubicBezTo>
                  <a:cubicBezTo>
                    <a:pt x="30" y="40"/>
                    <a:pt x="21" y="37"/>
                    <a:pt x="14" y="32"/>
                  </a:cubicBezTo>
                  <a:cubicBezTo>
                    <a:pt x="7" y="26"/>
                    <a:pt x="2" y="19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24"/>
                    <a:pt x="5" y="37"/>
                    <a:pt x="16" y="45"/>
                  </a:cubicBezTo>
                  <a:cubicBezTo>
                    <a:pt x="23" y="50"/>
                    <a:pt x="32" y="53"/>
                    <a:pt x="40" y="53"/>
                  </a:cubicBezTo>
                  <a:cubicBezTo>
                    <a:pt x="53" y="53"/>
                    <a:pt x="65" y="47"/>
                    <a:pt x="73" y="37"/>
                  </a:cubicBezTo>
                  <a:cubicBezTo>
                    <a:pt x="78" y="29"/>
                    <a:pt x="81" y="21"/>
                    <a:pt x="81" y="12"/>
                  </a:cubicBezTo>
                  <a:cubicBezTo>
                    <a:pt x="81" y="8"/>
                    <a:pt x="80" y="4"/>
                    <a:pt x="79" y="0"/>
                  </a:cubicBezTo>
                  <a:cubicBezTo>
                    <a:pt x="79" y="0"/>
                    <a:pt x="79" y="0"/>
                    <a:pt x="79" y="0"/>
                  </a:cubicBezTo>
                </a:path>
              </a:pathLst>
            </a:custGeom>
            <a:solidFill>
              <a:srgbClr val="D5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4"/>
            <p:cNvSpPr>
              <a:spLocks/>
            </p:cNvSpPr>
            <p:nvPr/>
          </p:nvSpPr>
          <p:spPr bwMode="auto">
            <a:xfrm>
              <a:off x="2243138" y="3255963"/>
              <a:ext cx="3044825" cy="1960563"/>
            </a:xfrm>
            <a:custGeom>
              <a:avLst/>
              <a:gdLst>
                <a:gd name="T0" fmla="*/ 827 w 1307"/>
                <a:gd name="T1" fmla="*/ 283 h 841"/>
                <a:gd name="T2" fmla="*/ 1216 w 1307"/>
                <a:gd name="T3" fmla="*/ 321 h 841"/>
                <a:gd name="T4" fmla="*/ 1307 w 1307"/>
                <a:gd name="T5" fmla="*/ 404 h 841"/>
                <a:gd name="T6" fmla="*/ 707 w 1307"/>
                <a:gd name="T7" fmla="*/ 496 h 841"/>
                <a:gd name="T8" fmla="*/ 520 w 1307"/>
                <a:gd name="T9" fmla="*/ 760 h 841"/>
                <a:gd name="T10" fmla="*/ 535 w 1307"/>
                <a:gd name="T11" fmla="*/ 772 h 841"/>
                <a:gd name="T12" fmla="*/ 483 w 1307"/>
                <a:gd name="T13" fmla="*/ 841 h 841"/>
                <a:gd name="T14" fmla="*/ 0 w 1307"/>
                <a:gd name="T15" fmla="*/ 474 h 841"/>
                <a:gd name="T16" fmla="*/ 426 w 1307"/>
                <a:gd name="T17" fmla="*/ 0 h 841"/>
                <a:gd name="T18" fmla="*/ 673 w 1307"/>
                <a:gd name="T19" fmla="*/ 212 h 841"/>
                <a:gd name="T20" fmla="*/ 827 w 1307"/>
                <a:gd name="T21" fmla="*/ 283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7" h="841">
                  <a:moveTo>
                    <a:pt x="827" y="283"/>
                  </a:moveTo>
                  <a:cubicBezTo>
                    <a:pt x="827" y="283"/>
                    <a:pt x="940" y="530"/>
                    <a:pt x="1216" y="321"/>
                  </a:cubicBezTo>
                  <a:cubicBezTo>
                    <a:pt x="1307" y="404"/>
                    <a:pt x="1307" y="404"/>
                    <a:pt x="1307" y="404"/>
                  </a:cubicBezTo>
                  <a:cubicBezTo>
                    <a:pt x="1307" y="404"/>
                    <a:pt x="1070" y="790"/>
                    <a:pt x="707" y="496"/>
                  </a:cubicBezTo>
                  <a:cubicBezTo>
                    <a:pt x="520" y="760"/>
                    <a:pt x="520" y="760"/>
                    <a:pt x="520" y="760"/>
                  </a:cubicBezTo>
                  <a:cubicBezTo>
                    <a:pt x="535" y="772"/>
                    <a:pt x="535" y="772"/>
                    <a:pt x="535" y="772"/>
                  </a:cubicBezTo>
                  <a:cubicBezTo>
                    <a:pt x="483" y="841"/>
                    <a:pt x="483" y="841"/>
                    <a:pt x="483" y="841"/>
                  </a:cubicBezTo>
                  <a:cubicBezTo>
                    <a:pt x="0" y="474"/>
                    <a:pt x="0" y="474"/>
                    <a:pt x="0" y="474"/>
                  </a:cubicBezTo>
                  <a:cubicBezTo>
                    <a:pt x="426" y="0"/>
                    <a:pt x="426" y="0"/>
                    <a:pt x="426" y="0"/>
                  </a:cubicBezTo>
                  <a:cubicBezTo>
                    <a:pt x="673" y="212"/>
                    <a:pt x="673" y="212"/>
                    <a:pt x="673" y="212"/>
                  </a:cubicBezTo>
                  <a:cubicBezTo>
                    <a:pt x="827" y="283"/>
                    <a:pt x="827" y="283"/>
                    <a:pt x="827" y="28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/>
            <p:cNvSpPr>
              <a:spLocks/>
            </p:cNvSpPr>
            <p:nvPr/>
          </p:nvSpPr>
          <p:spPr bwMode="auto">
            <a:xfrm>
              <a:off x="2017713" y="3121025"/>
              <a:ext cx="1335088" cy="1409700"/>
            </a:xfrm>
            <a:custGeom>
              <a:avLst/>
              <a:gdLst>
                <a:gd name="T0" fmla="*/ 515 w 573"/>
                <a:gd name="T1" fmla="*/ 9 h 605"/>
                <a:gd name="T2" fmla="*/ 0 w 573"/>
                <a:gd name="T3" fmla="*/ 504 h 605"/>
                <a:gd name="T4" fmla="*/ 132 w 573"/>
                <a:gd name="T5" fmla="*/ 605 h 605"/>
                <a:gd name="T6" fmla="*/ 429 w 573"/>
                <a:gd name="T7" fmla="*/ 242 h 605"/>
                <a:gd name="T8" fmla="*/ 473 w 573"/>
                <a:gd name="T9" fmla="*/ 211 h 605"/>
                <a:gd name="T10" fmla="*/ 573 w 573"/>
                <a:gd name="T11" fmla="*/ 101 h 605"/>
                <a:gd name="T12" fmla="*/ 515 w 573"/>
                <a:gd name="T13" fmla="*/ 9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3" h="605">
                  <a:moveTo>
                    <a:pt x="515" y="9"/>
                  </a:moveTo>
                  <a:cubicBezTo>
                    <a:pt x="515" y="9"/>
                    <a:pt x="150" y="0"/>
                    <a:pt x="0" y="504"/>
                  </a:cubicBezTo>
                  <a:cubicBezTo>
                    <a:pt x="132" y="605"/>
                    <a:pt x="132" y="605"/>
                    <a:pt x="132" y="605"/>
                  </a:cubicBezTo>
                  <a:cubicBezTo>
                    <a:pt x="132" y="605"/>
                    <a:pt x="257" y="311"/>
                    <a:pt x="429" y="242"/>
                  </a:cubicBezTo>
                  <a:cubicBezTo>
                    <a:pt x="446" y="235"/>
                    <a:pt x="461" y="224"/>
                    <a:pt x="473" y="211"/>
                  </a:cubicBezTo>
                  <a:cubicBezTo>
                    <a:pt x="573" y="101"/>
                    <a:pt x="573" y="101"/>
                    <a:pt x="573" y="101"/>
                  </a:cubicBezTo>
                  <a:lnTo>
                    <a:pt x="515" y="9"/>
                  </a:lnTo>
                  <a:close/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/>
            <p:cNvSpPr>
              <a:spLocks/>
            </p:cNvSpPr>
            <p:nvPr/>
          </p:nvSpPr>
          <p:spPr bwMode="auto">
            <a:xfrm>
              <a:off x="1970088" y="3086100"/>
              <a:ext cx="1382713" cy="1409700"/>
            </a:xfrm>
            <a:custGeom>
              <a:avLst/>
              <a:gdLst>
                <a:gd name="T0" fmla="*/ 535 w 593"/>
                <a:gd name="T1" fmla="*/ 24 h 605"/>
                <a:gd name="T2" fmla="*/ 0 w 593"/>
                <a:gd name="T3" fmla="*/ 505 h 605"/>
                <a:gd name="T4" fmla="*/ 132 w 593"/>
                <a:gd name="T5" fmla="*/ 605 h 605"/>
                <a:gd name="T6" fmla="*/ 436 w 593"/>
                <a:gd name="T7" fmla="*/ 239 h 605"/>
                <a:gd name="T8" fmla="*/ 467 w 593"/>
                <a:gd name="T9" fmla="*/ 222 h 605"/>
                <a:gd name="T10" fmla="*/ 593 w 593"/>
                <a:gd name="T11" fmla="*/ 116 h 605"/>
                <a:gd name="T12" fmla="*/ 535 w 593"/>
                <a:gd name="T13" fmla="*/ 24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3" h="605">
                  <a:moveTo>
                    <a:pt x="535" y="24"/>
                  </a:moveTo>
                  <a:cubicBezTo>
                    <a:pt x="535" y="24"/>
                    <a:pt x="150" y="0"/>
                    <a:pt x="0" y="505"/>
                  </a:cubicBezTo>
                  <a:cubicBezTo>
                    <a:pt x="132" y="605"/>
                    <a:pt x="132" y="605"/>
                    <a:pt x="132" y="605"/>
                  </a:cubicBezTo>
                  <a:cubicBezTo>
                    <a:pt x="132" y="605"/>
                    <a:pt x="261" y="302"/>
                    <a:pt x="436" y="239"/>
                  </a:cubicBezTo>
                  <a:cubicBezTo>
                    <a:pt x="448" y="235"/>
                    <a:pt x="458" y="229"/>
                    <a:pt x="467" y="222"/>
                  </a:cubicBezTo>
                  <a:cubicBezTo>
                    <a:pt x="593" y="116"/>
                    <a:pt x="593" y="116"/>
                    <a:pt x="593" y="116"/>
                  </a:cubicBezTo>
                  <a:lnTo>
                    <a:pt x="535" y="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/>
            <p:cNvSpPr>
              <a:spLocks/>
            </p:cNvSpPr>
            <p:nvPr/>
          </p:nvSpPr>
          <p:spPr bwMode="auto">
            <a:xfrm>
              <a:off x="3378200" y="3408363"/>
              <a:ext cx="823913" cy="563563"/>
            </a:xfrm>
            <a:custGeom>
              <a:avLst/>
              <a:gdLst>
                <a:gd name="T0" fmla="*/ 340 w 354"/>
                <a:gd name="T1" fmla="*/ 218 h 242"/>
                <a:gd name="T2" fmla="*/ 14 w 354"/>
                <a:gd name="T3" fmla="*/ 0 h 242"/>
                <a:gd name="T4" fmla="*/ 0 w 354"/>
                <a:gd name="T5" fmla="*/ 19 h 242"/>
                <a:gd name="T6" fmla="*/ 354 w 354"/>
                <a:gd name="T7" fmla="*/ 242 h 242"/>
                <a:gd name="T8" fmla="*/ 340 w 354"/>
                <a:gd name="T9" fmla="*/ 218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4" h="242">
                  <a:moveTo>
                    <a:pt x="340" y="218"/>
                  </a:moveTo>
                  <a:cubicBezTo>
                    <a:pt x="340" y="218"/>
                    <a:pt x="151" y="200"/>
                    <a:pt x="14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109" y="223"/>
                    <a:pt x="354" y="242"/>
                  </a:cubicBezTo>
                  <a:lnTo>
                    <a:pt x="340" y="218"/>
                  </a:lnTo>
                  <a:close/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/>
            <p:cNvSpPr>
              <a:spLocks/>
            </p:cNvSpPr>
            <p:nvPr/>
          </p:nvSpPr>
          <p:spPr bwMode="auto">
            <a:xfrm>
              <a:off x="2732088" y="3294063"/>
              <a:ext cx="303213" cy="303213"/>
            </a:xfrm>
            <a:custGeom>
              <a:avLst/>
              <a:gdLst>
                <a:gd name="T0" fmla="*/ 111 w 130"/>
                <a:gd name="T1" fmla="*/ 100 h 130"/>
                <a:gd name="T2" fmla="*/ 30 w 130"/>
                <a:gd name="T3" fmla="*/ 111 h 130"/>
                <a:gd name="T4" fmla="*/ 19 w 130"/>
                <a:gd name="T5" fmla="*/ 30 h 130"/>
                <a:gd name="T6" fmla="*/ 100 w 130"/>
                <a:gd name="T7" fmla="*/ 19 h 130"/>
                <a:gd name="T8" fmla="*/ 111 w 130"/>
                <a:gd name="T9" fmla="*/ 10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130">
                  <a:moveTo>
                    <a:pt x="111" y="100"/>
                  </a:moveTo>
                  <a:cubicBezTo>
                    <a:pt x="92" y="125"/>
                    <a:pt x="55" y="130"/>
                    <a:pt x="30" y="111"/>
                  </a:cubicBezTo>
                  <a:cubicBezTo>
                    <a:pt x="5" y="92"/>
                    <a:pt x="0" y="56"/>
                    <a:pt x="19" y="30"/>
                  </a:cubicBezTo>
                  <a:cubicBezTo>
                    <a:pt x="38" y="5"/>
                    <a:pt x="74" y="0"/>
                    <a:pt x="100" y="19"/>
                  </a:cubicBezTo>
                  <a:cubicBezTo>
                    <a:pt x="125" y="39"/>
                    <a:pt x="130" y="75"/>
                    <a:pt x="111" y="100"/>
                  </a:cubicBezTo>
                  <a:close/>
                </a:path>
              </a:pathLst>
            </a:custGeom>
            <a:solidFill>
              <a:srgbClr val="DE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/>
            <p:cNvSpPr>
              <a:spLocks/>
            </p:cNvSpPr>
            <p:nvPr/>
          </p:nvSpPr>
          <p:spPr bwMode="auto">
            <a:xfrm>
              <a:off x="2754313" y="3317875"/>
              <a:ext cx="257175" cy="258763"/>
            </a:xfrm>
            <a:custGeom>
              <a:avLst/>
              <a:gdLst>
                <a:gd name="T0" fmla="*/ 95 w 111"/>
                <a:gd name="T1" fmla="*/ 85 h 111"/>
                <a:gd name="T2" fmla="*/ 26 w 111"/>
                <a:gd name="T3" fmla="*/ 94 h 111"/>
                <a:gd name="T4" fmla="*/ 17 w 111"/>
                <a:gd name="T5" fmla="*/ 26 h 111"/>
                <a:gd name="T6" fmla="*/ 86 w 111"/>
                <a:gd name="T7" fmla="*/ 16 h 111"/>
                <a:gd name="T8" fmla="*/ 95 w 111"/>
                <a:gd name="T9" fmla="*/ 8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11">
                  <a:moveTo>
                    <a:pt x="95" y="85"/>
                  </a:moveTo>
                  <a:cubicBezTo>
                    <a:pt x="79" y="107"/>
                    <a:pt x="48" y="111"/>
                    <a:pt x="26" y="94"/>
                  </a:cubicBezTo>
                  <a:cubicBezTo>
                    <a:pt x="5" y="78"/>
                    <a:pt x="0" y="47"/>
                    <a:pt x="17" y="26"/>
                  </a:cubicBezTo>
                  <a:cubicBezTo>
                    <a:pt x="33" y="4"/>
                    <a:pt x="64" y="0"/>
                    <a:pt x="86" y="16"/>
                  </a:cubicBezTo>
                  <a:cubicBezTo>
                    <a:pt x="107" y="32"/>
                    <a:pt x="111" y="63"/>
                    <a:pt x="95" y="85"/>
                  </a:cubicBez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0"/>
            <p:cNvSpPr>
              <a:spLocks/>
            </p:cNvSpPr>
            <p:nvPr/>
          </p:nvSpPr>
          <p:spPr bwMode="auto">
            <a:xfrm>
              <a:off x="4268788" y="4194175"/>
              <a:ext cx="269875" cy="481013"/>
            </a:xfrm>
            <a:custGeom>
              <a:avLst/>
              <a:gdLst>
                <a:gd name="T0" fmla="*/ 116 w 116"/>
                <a:gd name="T1" fmla="*/ 1 h 207"/>
                <a:gd name="T2" fmla="*/ 98 w 116"/>
                <a:gd name="T3" fmla="*/ 204 h 207"/>
                <a:gd name="T4" fmla="*/ 0 w 116"/>
                <a:gd name="T5" fmla="*/ 187 h 207"/>
                <a:gd name="T6" fmla="*/ 41 w 116"/>
                <a:gd name="T7" fmla="*/ 99 h 207"/>
                <a:gd name="T8" fmla="*/ 109 w 116"/>
                <a:gd name="T9" fmla="*/ 0 h 207"/>
                <a:gd name="T10" fmla="*/ 116 w 116"/>
                <a:gd name="T11" fmla="*/ 1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207">
                  <a:moveTo>
                    <a:pt x="116" y="1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98" y="204"/>
                    <a:pt x="49" y="207"/>
                    <a:pt x="0" y="187"/>
                  </a:cubicBezTo>
                  <a:cubicBezTo>
                    <a:pt x="0" y="187"/>
                    <a:pt x="12" y="148"/>
                    <a:pt x="41" y="99"/>
                  </a:cubicBezTo>
                  <a:cubicBezTo>
                    <a:pt x="66" y="60"/>
                    <a:pt x="95" y="16"/>
                    <a:pt x="109" y="0"/>
                  </a:cubicBezTo>
                  <a:cubicBezTo>
                    <a:pt x="111" y="1"/>
                    <a:pt x="116" y="1"/>
                    <a:pt x="116" y="1"/>
                  </a:cubicBezTo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1"/>
            <p:cNvSpPr>
              <a:spLocks/>
            </p:cNvSpPr>
            <p:nvPr/>
          </p:nvSpPr>
          <p:spPr bwMode="auto">
            <a:xfrm>
              <a:off x="4987925" y="4027488"/>
              <a:ext cx="265113" cy="296863"/>
            </a:xfrm>
            <a:custGeom>
              <a:avLst/>
              <a:gdLst>
                <a:gd name="T0" fmla="*/ 129 w 167"/>
                <a:gd name="T1" fmla="*/ 187 h 187"/>
                <a:gd name="T2" fmla="*/ 0 w 167"/>
                <a:gd name="T3" fmla="*/ 24 h 187"/>
                <a:gd name="T4" fmla="*/ 35 w 167"/>
                <a:gd name="T5" fmla="*/ 0 h 187"/>
                <a:gd name="T6" fmla="*/ 167 w 167"/>
                <a:gd name="T7" fmla="*/ 140 h 187"/>
                <a:gd name="T8" fmla="*/ 129 w 167"/>
                <a:gd name="T9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187">
                  <a:moveTo>
                    <a:pt x="129" y="187"/>
                  </a:moveTo>
                  <a:lnTo>
                    <a:pt x="0" y="24"/>
                  </a:lnTo>
                  <a:lnTo>
                    <a:pt x="35" y="0"/>
                  </a:lnTo>
                  <a:lnTo>
                    <a:pt x="167" y="140"/>
                  </a:lnTo>
                  <a:lnTo>
                    <a:pt x="129" y="187"/>
                  </a:lnTo>
                  <a:close/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2"/>
            <p:cNvSpPr>
              <a:spLocks/>
            </p:cNvSpPr>
            <p:nvPr/>
          </p:nvSpPr>
          <p:spPr bwMode="auto">
            <a:xfrm>
              <a:off x="4987925" y="4027488"/>
              <a:ext cx="265113" cy="296863"/>
            </a:xfrm>
            <a:custGeom>
              <a:avLst/>
              <a:gdLst>
                <a:gd name="T0" fmla="*/ 129 w 167"/>
                <a:gd name="T1" fmla="*/ 187 h 187"/>
                <a:gd name="T2" fmla="*/ 0 w 167"/>
                <a:gd name="T3" fmla="*/ 24 h 187"/>
                <a:gd name="T4" fmla="*/ 35 w 167"/>
                <a:gd name="T5" fmla="*/ 0 h 187"/>
                <a:gd name="T6" fmla="*/ 167 w 167"/>
                <a:gd name="T7" fmla="*/ 140 h 187"/>
                <a:gd name="T8" fmla="*/ 129 w 167"/>
                <a:gd name="T9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187">
                  <a:moveTo>
                    <a:pt x="129" y="187"/>
                  </a:moveTo>
                  <a:lnTo>
                    <a:pt x="0" y="24"/>
                  </a:lnTo>
                  <a:lnTo>
                    <a:pt x="35" y="0"/>
                  </a:lnTo>
                  <a:lnTo>
                    <a:pt x="167" y="140"/>
                  </a:lnTo>
                  <a:lnTo>
                    <a:pt x="129" y="18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3"/>
            <p:cNvSpPr>
              <a:spLocks noEditPoints="1"/>
            </p:cNvSpPr>
            <p:nvPr/>
          </p:nvSpPr>
          <p:spPr bwMode="auto">
            <a:xfrm>
              <a:off x="3890963" y="4165600"/>
              <a:ext cx="1397000" cy="508000"/>
            </a:xfrm>
            <a:custGeom>
              <a:avLst/>
              <a:gdLst>
                <a:gd name="T0" fmla="*/ 600 w 600"/>
                <a:gd name="T1" fmla="*/ 14 h 218"/>
                <a:gd name="T2" fmla="*/ 585 w 600"/>
                <a:gd name="T3" fmla="*/ 36 h 218"/>
                <a:gd name="T4" fmla="*/ 585 w 600"/>
                <a:gd name="T5" fmla="*/ 36 h 218"/>
                <a:gd name="T6" fmla="*/ 585 w 600"/>
                <a:gd name="T7" fmla="*/ 36 h 218"/>
                <a:gd name="T8" fmla="*/ 559 w 600"/>
                <a:gd name="T9" fmla="*/ 68 h 218"/>
                <a:gd name="T10" fmla="*/ 559 w 600"/>
                <a:gd name="T11" fmla="*/ 68 h 218"/>
                <a:gd name="T12" fmla="*/ 269 w 600"/>
                <a:gd name="T13" fmla="*/ 217 h 218"/>
                <a:gd name="T14" fmla="*/ 260 w 600"/>
                <a:gd name="T15" fmla="*/ 216 h 218"/>
                <a:gd name="T16" fmla="*/ 256 w 600"/>
                <a:gd name="T17" fmla="*/ 216 h 218"/>
                <a:gd name="T18" fmla="*/ 162 w 600"/>
                <a:gd name="T19" fmla="*/ 199 h 218"/>
                <a:gd name="T20" fmla="*/ 0 w 600"/>
                <a:gd name="T21" fmla="*/ 106 h 218"/>
                <a:gd name="T22" fmla="*/ 270 w 600"/>
                <a:gd name="T23" fmla="*/ 218 h 218"/>
                <a:gd name="T24" fmla="*/ 600 w 600"/>
                <a:gd name="T25" fmla="*/ 14 h 218"/>
                <a:gd name="T26" fmla="*/ 585 w 600"/>
                <a:gd name="T27" fmla="*/ 0 h 218"/>
                <a:gd name="T28" fmla="*/ 585 w 600"/>
                <a:gd name="T29" fmla="*/ 0 h 218"/>
                <a:gd name="T30" fmla="*/ 600 w 600"/>
                <a:gd name="T31" fmla="*/ 14 h 218"/>
                <a:gd name="T32" fmla="*/ 600 w 600"/>
                <a:gd name="T33" fmla="*/ 14 h 218"/>
                <a:gd name="T34" fmla="*/ 585 w 600"/>
                <a:gd name="T35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00" h="218">
                  <a:moveTo>
                    <a:pt x="600" y="14"/>
                  </a:moveTo>
                  <a:cubicBezTo>
                    <a:pt x="600" y="14"/>
                    <a:pt x="595" y="23"/>
                    <a:pt x="585" y="36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78" y="45"/>
                    <a:pt x="570" y="56"/>
                    <a:pt x="559" y="68"/>
                  </a:cubicBezTo>
                  <a:cubicBezTo>
                    <a:pt x="559" y="68"/>
                    <a:pt x="559" y="68"/>
                    <a:pt x="559" y="68"/>
                  </a:cubicBezTo>
                  <a:cubicBezTo>
                    <a:pt x="507" y="128"/>
                    <a:pt x="406" y="217"/>
                    <a:pt x="269" y="217"/>
                  </a:cubicBezTo>
                  <a:cubicBezTo>
                    <a:pt x="266" y="217"/>
                    <a:pt x="263" y="217"/>
                    <a:pt x="260" y="216"/>
                  </a:cubicBezTo>
                  <a:cubicBezTo>
                    <a:pt x="260" y="216"/>
                    <a:pt x="259" y="216"/>
                    <a:pt x="256" y="216"/>
                  </a:cubicBezTo>
                  <a:cubicBezTo>
                    <a:pt x="243" y="216"/>
                    <a:pt x="203" y="215"/>
                    <a:pt x="162" y="199"/>
                  </a:cubicBezTo>
                  <a:cubicBezTo>
                    <a:pt x="111" y="182"/>
                    <a:pt x="57" y="152"/>
                    <a:pt x="0" y="106"/>
                  </a:cubicBezTo>
                  <a:cubicBezTo>
                    <a:pt x="100" y="188"/>
                    <a:pt x="191" y="218"/>
                    <a:pt x="270" y="218"/>
                  </a:cubicBezTo>
                  <a:cubicBezTo>
                    <a:pt x="476" y="218"/>
                    <a:pt x="600" y="15"/>
                    <a:pt x="600" y="14"/>
                  </a:cubicBezTo>
                  <a:moveTo>
                    <a:pt x="585" y="0"/>
                  </a:moveTo>
                  <a:cubicBezTo>
                    <a:pt x="585" y="0"/>
                    <a:pt x="585" y="0"/>
                    <a:pt x="585" y="0"/>
                  </a:cubicBezTo>
                  <a:cubicBezTo>
                    <a:pt x="600" y="14"/>
                    <a:pt x="600" y="14"/>
                    <a:pt x="600" y="14"/>
                  </a:cubicBezTo>
                  <a:cubicBezTo>
                    <a:pt x="600" y="14"/>
                    <a:pt x="600" y="14"/>
                    <a:pt x="600" y="14"/>
                  </a:cubicBezTo>
                  <a:cubicBezTo>
                    <a:pt x="585" y="0"/>
                    <a:pt x="585" y="0"/>
                    <a:pt x="585" y="0"/>
                  </a:cubicBezTo>
                </a:path>
              </a:pathLst>
            </a:custGeom>
            <a:solidFill>
              <a:srgbClr val="D5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4"/>
            <p:cNvSpPr>
              <a:spLocks noEditPoints="1"/>
            </p:cNvSpPr>
            <p:nvPr/>
          </p:nvSpPr>
          <p:spPr bwMode="auto">
            <a:xfrm>
              <a:off x="3890963" y="4165600"/>
              <a:ext cx="1397000" cy="506413"/>
            </a:xfrm>
            <a:custGeom>
              <a:avLst/>
              <a:gdLst>
                <a:gd name="T0" fmla="*/ 22 w 600"/>
                <a:gd name="T1" fmla="*/ 76 h 217"/>
                <a:gd name="T2" fmla="*/ 0 w 600"/>
                <a:gd name="T3" fmla="*/ 106 h 217"/>
                <a:gd name="T4" fmla="*/ 0 w 600"/>
                <a:gd name="T5" fmla="*/ 106 h 217"/>
                <a:gd name="T6" fmla="*/ 162 w 600"/>
                <a:gd name="T7" fmla="*/ 199 h 217"/>
                <a:gd name="T8" fmla="*/ 162 w 600"/>
                <a:gd name="T9" fmla="*/ 199 h 217"/>
                <a:gd name="T10" fmla="*/ 175 w 600"/>
                <a:gd name="T11" fmla="*/ 164 h 217"/>
                <a:gd name="T12" fmla="*/ 22 w 600"/>
                <a:gd name="T13" fmla="*/ 76 h 217"/>
                <a:gd name="T14" fmla="*/ 543 w 600"/>
                <a:gd name="T15" fmla="*/ 47 h 217"/>
                <a:gd name="T16" fmla="*/ 271 w 600"/>
                <a:gd name="T17" fmla="*/ 179 h 217"/>
                <a:gd name="T18" fmla="*/ 264 w 600"/>
                <a:gd name="T19" fmla="*/ 179 h 217"/>
                <a:gd name="T20" fmla="*/ 260 w 600"/>
                <a:gd name="T21" fmla="*/ 216 h 217"/>
                <a:gd name="T22" fmla="*/ 260 w 600"/>
                <a:gd name="T23" fmla="*/ 216 h 217"/>
                <a:gd name="T24" fmla="*/ 269 w 600"/>
                <a:gd name="T25" fmla="*/ 217 h 217"/>
                <a:gd name="T26" fmla="*/ 559 w 600"/>
                <a:gd name="T27" fmla="*/ 68 h 217"/>
                <a:gd name="T28" fmla="*/ 543 w 600"/>
                <a:gd name="T29" fmla="*/ 47 h 217"/>
                <a:gd name="T30" fmla="*/ 585 w 600"/>
                <a:gd name="T31" fmla="*/ 36 h 217"/>
                <a:gd name="T32" fmla="*/ 559 w 600"/>
                <a:gd name="T33" fmla="*/ 68 h 217"/>
                <a:gd name="T34" fmla="*/ 585 w 600"/>
                <a:gd name="T35" fmla="*/ 36 h 217"/>
                <a:gd name="T36" fmla="*/ 585 w 600"/>
                <a:gd name="T37" fmla="*/ 0 h 217"/>
                <a:gd name="T38" fmla="*/ 569 w 600"/>
                <a:gd name="T39" fmla="*/ 19 h 217"/>
                <a:gd name="T40" fmla="*/ 585 w 600"/>
                <a:gd name="T41" fmla="*/ 36 h 217"/>
                <a:gd name="T42" fmla="*/ 600 w 600"/>
                <a:gd name="T43" fmla="*/ 14 h 217"/>
                <a:gd name="T44" fmla="*/ 600 w 600"/>
                <a:gd name="T45" fmla="*/ 14 h 217"/>
                <a:gd name="T46" fmla="*/ 585 w 600"/>
                <a:gd name="T47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00" h="217">
                  <a:moveTo>
                    <a:pt x="22" y="76"/>
                  </a:move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57" y="152"/>
                    <a:pt x="111" y="182"/>
                    <a:pt x="162" y="199"/>
                  </a:cubicBezTo>
                  <a:cubicBezTo>
                    <a:pt x="162" y="199"/>
                    <a:pt x="162" y="199"/>
                    <a:pt x="162" y="199"/>
                  </a:cubicBezTo>
                  <a:cubicBezTo>
                    <a:pt x="162" y="199"/>
                    <a:pt x="166" y="185"/>
                    <a:pt x="175" y="164"/>
                  </a:cubicBezTo>
                  <a:cubicBezTo>
                    <a:pt x="82" y="136"/>
                    <a:pt x="22" y="76"/>
                    <a:pt x="22" y="76"/>
                  </a:cubicBezTo>
                  <a:moveTo>
                    <a:pt x="543" y="47"/>
                  </a:moveTo>
                  <a:cubicBezTo>
                    <a:pt x="446" y="147"/>
                    <a:pt x="352" y="179"/>
                    <a:pt x="271" y="179"/>
                  </a:cubicBezTo>
                  <a:cubicBezTo>
                    <a:pt x="268" y="179"/>
                    <a:pt x="266" y="179"/>
                    <a:pt x="264" y="179"/>
                  </a:cubicBezTo>
                  <a:cubicBezTo>
                    <a:pt x="260" y="216"/>
                    <a:pt x="260" y="216"/>
                    <a:pt x="260" y="216"/>
                  </a:cubicBezTo>
                  <a:cubicBezTo>
                    <a:pt x="260" y="216"/>
                    <a:pt x="260" y="216"/>
                    <a:pt x="260" y="216"/>
                  </a:cubicBezTo>
                  <a:cubicBezTo>
                    <a:pt x="263" y="217"/>
                    <a:pt x="266" y="217"/>
                    <a:pt x="269" y="217"/>
                  </a:cubicBezTo>
                  <a:cubicBezTo>
                    <a:pt x="406" y="217"/>
                    <a:pt x="507" y="128"/>
                    <a:pt x="559" y="68"/>
                  </a:cubicBezTo>
                  <a:cubicBezTo>
                    <a:pt x="543" y="47"/>
                    <a:pt x="543" y="47"/>
                    <a:pt x="543" y="47"/>
                  </a:cubicBezTo>
                  <a:moveTo>
                    <a:pt x="585" y="36"/>
                  </a:moveTo>
                  <a:cubicBezTo>
                    <a:pt x="559" y="68"/>
                    <a:pt x="559" y="68"/>
                    <a:pt x="559" y="68"/>
                  </a:cubicBezTo>
                  <a:cubicBezTo>
                    <a:pt x="570" y="56"/>
                    <a:pt x="578" y="45"/>
                    <a:pt x="585" y="36"/>
                  </a:cubicBezTo>
                  <a:moveTo>
                    <a:pt x="585" y="0"/>
                  </a:moveTo>
                  <a:cubicBezTo>
                    <a:pt x="580" y="6"/>
                    <a:pt x="574" y="13"/>
                    <a:pt x="569" y="19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95" y="23"/>
                    <a:pt x="600" y="14"/>
                    <a:pt x="600" y="14"/>
                  </a:cubicBezTo>
                  <a:cubicBezTo>
                    <a:pt x="600" y="14"/>
                    <a:pt x="600" y="14"/>
                    <a:pt x="600" y="14"/>
                  </a:cubicBezTo>
                  <a:cubicBezTo>
                    <a:pt x="585" y="0"/>
                    <a:pt x="585" y="0"/>
                    <a:pt x="585" y="0"/>
                  </a:cubicBezTo>
                </a:path>
              </a:pathLst>
            </a:custGeom>
            <a:solidFill>
              <a:srgbClr val="D5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5"/>
            <p:cNvSpPr>
              <a:spLocks/>
            </p:cNvSpPr>
            <p:nvPr/>
          </p:nvSpPr>
          <p:spPr bwMode="auto">
            <a:xfrm>
              <a:off x="4268788" y="4548188"/>
              <a:ext cx="236538" cy="120650"/>
            </a:xfrm>
            <a:custGeom>
              <a:avLst/>
              <a:gdLst>
                <a:gd name="T0" fmla="*/ 13 w 102"/>
                <a:gd name="T1" fmla="*/ 0 h 52"/>
                <a:gd name="T2" fmla="*/ 0 w 102"/>
                <a:gd name="T3" fmla="*/ 35 h 52"/>
                <a:gd name="T4" fmla="*/ 0 w 102"/>
                <a:gd name="T5" fmla="*/ 35 h 52"/>
                <a:gd name="T6" fmla="*/ 94 w 102"/>
                <a:gd name="T7" fmla="*/ 52 h 52"/>
                <a:gd name="T8" fmla="*/ 98 w 102"/>
                <a:gd name="T9" fmla="*/ 52 h 52"/>
                <a:gd name="T10" fmla="*/ 98 w 102"/>
                <a:gd name="T11" fmla="*/ 52 h 52"/>
                <a:gd name="T12" fmla="*/ 102 w 102"/>
                <a:gd name="T13" fmla="*/ 15 h 52"/>
                <a:gd name="T14" fmla="*/ 13 w 102"/>
                <a:gd name="T15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52">
                  <a:moveTo>
                    <a:pt x="13" y="0"/>
                  </a:moveTo>
                  <a:cubicBezTo>
                    <a:pt x="4" y="21"/>
                    <a:pt x="0" y="35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41" y="51"/>
                    <a:pt x="81" y="52"/>
                    <a:pt x="94" y="52"/>
                  </a:cubicBezTo>
                  <a:cubicBezTo>
                    <a:pt x="97" y="52"/>
                    <a:pt x="98" y="52"/>
                    <a:pt x="98" y="52"/>
                  </a:cubicBezTo>
                  <a:cubicBezTo>
                    <a:pt x="98" y="52"/>
                    <a:pt x="98" y="52"/>
                    <a:pt x="98" y="52"/>
                  </a:cubicBezTo>
                  <a:cubicBezTo>
                    <a:pt x="102" y="15"/>
                    <a:pt x="102" y="15"/>
                    <a:pt x="102" y="15"/>
                  </a:cubicBezTo>
                  <a:cubicBezTo>
                    <a:pt x="70" y="14"/>
                    <a:pt x="40" y="8"/>
                    <a:pt x="13" y="0"/>
                  </a:cubicBezTo>
                </a:path>
              </a:pathLst>
            </a:custGeom>
            <a:solidFill>
              <a:srgbClr val="A9AA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6"/>
            <p:cNvSpPr>
              <a:spLocks/>
            </p:cNvSpPr>
            <p:nvPr/>
          </p:nvSpPr>
          <p:spPr bwMode="auto">
            <a:xfrm>
              <a:off x="5156200" y="4210050"/>
              <a:ext cx="96838" cy="114300"/>
            </a:xfrm>
            <a:custGeom>
              <a:avLst/>
              <a:gdLst>
                <a:gd name="T0" fmla="*/ 26 w 42"/>
                <a:gd name="T1" fmla="*/ 0 h 49"/>
                <a:gd name="T2" fmla="*/ 0 w 42"/>
                <a:gd name="T3" fmla="*/ 28 h 49"/>
                <a:gd name="T4" fmla="*/ 16 w 42"/>
                <a:gd name="T5" fmla="*/ 49 h 49"/>
                <a:gd name="T6" fmla="*/ 16 w 42"/>
                <a:gd name="T7" fmla="*/ 49 h 49"/>
                <a:gd name="T8" fmla="*/ 42 w 42"/>
                <a:gd name="T9" fmla="*/ 17 h 49"/>
                <a:gd name="T10" fmla="*/ 42 w 42"/>
                <a:gd name="T11" fmla="*/ 17 h 49"/>
                <a:gd name="T12" fmla="*/ 42 w 42"/>
                <a:gd name="T13" fmla="*/ 17 h 49"/>
                <a:gd name="T14" fmla="*/ 26 w 42"/>
                <a:gd name="T1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49">
                  <a:moveTo>
                    <a:pt x="26" y="0"/>
                  </a:moveTo>
                  <a:cubicBezTo>
                    <a:pt x="17" y="10"/>
                    <a:pt x="9" y="19"/>
                    <a:pt x="0" y="2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A9AA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7"/>
            <p:cNvSpPr>
              <a:spLocks/>
            </p:cNvSpPr>
            <p:nvPr/>
          </p:nvSpPr>
          <p:spPr bwMode="auto">
            <a:xfrm>
              <a:off x="2266950" y="3492500"/>
              <a:ext cx="381000" cy="442913"/>
            </a:xfrm>
            <a:custGeom>
              <a:avLst/>
              <a:gdLst>
                <a:gd name="T0" fmla="*/ 151 w 164"/>
                <a:gd name="T1" fmla="*/ 190 h 190"/>
                <a:gd name="T2" fmla="*/ 0 w 164"/>
                <a:gd name="T3" fmla="*/ 67 h 190"/>
                <a:gd name="T4" fmla="*/ 58 w 164"/>
                <a:gd name="T5" fmla="*/ 0 h 190"/>
                <a:gd name="T6" fmla="*/ 164 w 164"/>
                <a:gd name="T7" fmla="*/ 175 h 190"/>
                <a:gd name="T8" fmla="*/ 151 w 164"/>
                <a:gd name="T9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90">
                  <a:moveTo>
                    <a:pt x="151" y="190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0" y="67"/>
                    <a:pt x="30" y="24"/>
                    <a:pt x="58" y="0"/>
                  </a:cubicBezTo>
                  <a:cubicBezTo>
                    <a:pt x="164" y="175"/>
                    <a:pt x="164" y="175"/>
                    <a:pt x="164" y="175"/>
                  </a:cubicBezTo>
                  <a:lnTo>
                    <a:pt x="151" y="190"/>
                  </a:lnTo>
                  <a:close/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8"/>
            <p:cNvSpPr>
              <a:spLocks/>
            </p:cNvSpPr>
            <p:nvPr/>
          </p:nvSpPr>
          <p:spPr bwMode="auto">
            <a:xfrm>
              <a:off x="2000250" y="4067175"/>
              <a:ext cx="366713" cy="336550"/>
            </a:xfrm>
            <a:custGeom>
              <a:avLst/>
              <a:gdLst>
                <a:gd name="T0" fmla="*/ 0 w 231"/>
                <a:gd name="T1" fmla="*/ 60 h 212"/>
                <a:gd name="T2" fmla="*/ 202 w 231"/>
                <a:gd name="T3" fmla="*/ 212 h 212"/>
                <a:gd name="T4" fmla="*/ 231 w 231"/>
                <a:gd name="T5" fmla="*/ 157 h 212"/>
                <a:gd name="T6" fmla="*/ 22 w 231"/>
                <a:gd name="T7" fmla="*/ 0 h 212"/>
                <a:gd name="T8" fmla="*/ 0 w 231"/>
                <a:gd name="T9" fmla="*/ 6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212">
                  <a:moveTo>
                    <a:pt x="0" y="60"/>
                  </a:moveTo>
                  <a:lnTo>
                    <a:pt x="202" y="212"/>
                  </a:lnTo>
                  <a:lnTo>
                    <a:pt x="231" y="157"/>
                  </a:lnTo>
                  <a:lnTo>
                    <a:pt x="22" y="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C8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39"/>
            <p:cNvSpPr>
              <a:spLocks/>
            </p:cNvSpPr>
            <p:nvPr/>
          </p:nvSpPr>
          <p:spPr bwMode="auto">
            <a:xfrm>
              <a:off x="2422525" y="4195763"/>
              <a:ext cx="1069975" cy="831850"/>
            </a:xfrm>
            <a:custGeom>
              <a:avLst/>
              <a:gdLst>
                <a:gd name="T0" fmla="*/ 24 w 674"/>
                <a:gd name="T1" fmla="*/ 0 h 524"/>
                <a:gd name="T2" fmla="*/ 674 w 674"/>
                <a:gd name="T3" fmla="*/ 493 h 524"/>
                <a:gd name="T4" fmla="*/ 650 w 674"/>
                <a:gd name="T5" fmla="*/ 524 h 524"/>
                <a:gd name="T6" fmla="*/ 0 w 674"/>
                <a:gd name="T7" fmla="*/ 31 h 524"/>
                <a:gd name="T8" fmla="*/ 24 w 674"/>
                <a:gd name="T9" fmla="*/ 0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4" h="524">
                  <a:moveTo>
                    <a:pt x="24" y="0"/>
                  </a:moveTo>
                  <a:lnTo>
                    <a:pt x="674" y="493"/>
                  </a:lnTo>
                  <a:lnTo>
                    <a:pt x="650" y="524"/>
                  </a:lnTo>
                  <a:lnTo>
                    <a:pt x="0" y="31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77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0"/>
            <p:cNvSpPr>
              <a:spLocks/>
            </p:cNvSpPr>
            <p:nvPr/>
          </p:nvSpPr>
          <p:spPr bwMode="auto">
            <a:xfrm>
              <a:off x="5076825" y="3663950"/>
              <a:ext cx="492125" cy="534988"/>
            </a:xfrm>
            <a:custGeom>
              <a:avLst/>
              <a:gdLst>
                <a:gd name="T0" fmla="*/ 208 w 211"/>
                <a:gd name="T1" fmla="*/ 157 h 229"/>
                <a:gd name="T2" fmla="*/ 204 w 211"/>
                <a:gd name="T3" fmla="*/ 146 h 229"/>
                <a:gd name="T4" fmla="*/ 189 w 211"/>
                <a:gd name="T5" fmla="*/ 138 h 229"/>
                <a:gd name="T6" fmla="*/ 157 w 211"/>
                <a:gd name="T7" fmla="*/ 145 h 229"/>
                <a:gd name="T8" fmla="*/ 194 w 211"/>
                <a:gd name="T9" fmla="*/ 105 h 229"/>
                <a:gd name="T10" fmla="*/ 194 w 211"/>
                <a:gd name="T11" fmla="*/ 85 h 229"/>
                <a:gd name="T12" fmla="*/ 188 w 211"/>
                <a:gd name="T13" fmla="*/ 79 h 229"/>
                <a:gd name="T14" fmla="*/ 182 w 211"/>
                <a:gd name="T15" fmla="*/ 75 h 229"/>
                <a:gd name="T16" fmla="*/ 171 w 211"/>
                <a:gd name="T17" fmla="*/ 77 h 229"/>
                <a:gd name="T18" fmla="*/ 120 w 211"/>
                <a:gd name="T19" fmla="*/ 111 h 229"/>
                <a:gd name="T20" fmla="*/ 167 w 211"/>
                <a:gd name="T21" fmla="*/ 49 h 229"/>
                <a:gd name="T22" fmla="*/ 164 w 211"/>
                <a:gd name="T23" fmla="*/ 30 h 229"/>
                <a:gd name="T24" fmla="*/ 156 w 211"/>
                <a:gd name="T25" fmla="*/ 23 h 229"/>
                <a:gd name="T26" fmla="*/ 138 w 211"/>
                <a:gd name="T27" fmla="*/ 24 h 229"/>
                <a:gd name="T28" fmla="*/ 91 w 211"/>
                <a:gd name="T29" fmla="*/ 78 h 229"/>
                <a:gd name="T30" fmla="*/ 102 w 211"/>
                <a:gd name="T31" fmla="*/ 21 h 229"/>
                <a:gd name="T32" fmla="*/ 98 w 211"/>
                <a:gd name="T33" fmla="*/ 5 h 229"/>
                <a:gd name="T34" fmla="*/ 78 w 211"/>
                <a:gd name="T35" fmla="*/ 9 h 229"/>
                <a:gd name="T36" fmla="*/ 43 w 211"/>
                <a:gd name="T37" fmla="*/ 88 h 229"/>
                <a:gd name="T38" fmla="*/ 39 w 211"/>
                <a:gd name="T39" fmla="*/ 60 h 229"/>
                <a:gd name="T40" fmla="*/ 26 w 211"/>
                <a:gd name="T41" fmla="*/ 48 h 229"/>
                <a:gd name="T42" fmla="*/ 16 w 211"/>
                <a:gd name="T43" fmla="*/ 48 h 229"/>
                <a:gd name="T44" fmla="*/ 2 w 211"/>
                <a:gd name="T45" fmla="*/ 61 h 229"/>
                <a:gd name="T46" fmla="*/ 0 w 211"/>
                <a:gd name="T47" fmla="*/ 146 h 229"/>
                <a:gd name="T48" fmla="*/ 76 w 211"/>
                <a:gd name="T49" fmla="*/ 215 h 229"/>
                <a:gd name="T50" fmla="*/ 91 w 211"/>
                <a:gd name="T51" fmla="*/ 229 h 229"/>
                <a:gd name="T52" fmla="*/ 201 w 211"/>
                <a:gd name="T53" fmla="*/ 174 h 229"/>
                <a:gd name="T54" fmla="*/ 208 w 211"/>
                <a:gd name="T55" fmla="*/ 15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1" h="229">
                  <a:moveTo>
                    <a:pt x="208" y="157"/>
                  </a:moveTo>
                  <a:cubicBezTo>
                    <a:pt x="204" y="146"/>
                    <a:pt x="204" y="146"/>
                    <a:pt x="204" y="146"/>
                  </a:cubicBezTo>
                  <a:cubicBezTo>
                    <a:pt x="201" y="140"/>
                    <a:pt x="195" y="137"/>
                    <a:pt x="189" y="138"/>
                  </a:cubicBezTo>
                  <a:cubicBezTo>
                    <a:pt x="157" y="145"/>
                    <a:pt x="157" y="145"/>
                    <a:pt x="157" y="145"/>
                  </a:cubicBezTo>
                  <a:cubicBezTo>
                    <a:pt x="194" y="105"/>
                    <a:pt x="194" y="105"/>
                    <a:pt x="194" y="105"/>
                  </a:cubicBezTo>
                  <a:cubicBezTo>
                    <a:pt x="200" y="100"/>
                    <a:pt x="200" y="90"/>
                    <a:pt x="194" y="85"/>
                  </a:cubicBezTo>
                  <a:cubicBezTo>
                    <a:pt x="188" y="79"/>
                    <a:pt x="188" y="79"/>
                    <a:pt x="188" y="79"/>
                  </a:cubicBezTo>
                  <a:cubicBezTo>
                    <a:pt x="186" y="77"/>
                    <a:pt x="184" y="76"/>
                    <a:pt x="182" y="75"/>
                  </a:cubicBezTo>
                  <a:cubicBezTo>
                    <a:pt x="178" y="75"/>
                    <a:pt x="174" y="75"/>
                    <a:pt x="171" y="77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67" y="49"/>
                    <a:pt x="167" y="49"/>
                    <a:pt x="167" y="49"/>
                  </a:cubicBezTo>
                  <a:cubicBezTo>
                    <a:pt x="172" y="43"/>
                    <a:pt x="170" y="34"/>
                    <a:pt x="164" y="30"/>
                  </a:cubicBezTo>
                  <a:cubicBezTo>
                    <a:pt x="156" y="23"/>
                    <a:pt x="156" y="23"/>
                    <a:pt x="156" y="23"/>
                  </a:cubicBezTo>
                  <a:cubicBezTo>
                    <a:pt x="150" y="19"/>
                    <a:pt x="143" y="20"/>
                    <a:pt x="138" y="24"/>
                  </a:cubicBezTo>
                  <a:cubicBezTo>
                    <a:pt x="91" y="78"/>
                    <a:pt x="91" y="78"/>
                    <a:pt x="91" y="78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5" y="15"/>
                    <a:pt x="103" y="9"/>
                    <a:pt x="98" y="5"/>
                  </a:cubicBezTo>
                  <a:cubicBezTo>
                    <a:pt x="91" y="0"/>
                    <a:pt x="82" y="2"/>
                    <a:pt x="78" y="9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8" y="53"/>
                    <a:pt x="33" y="48"/>
                    <a:pt x="2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8" y="48"/>
                    <a:pt x="2" y="54"/>
                    <a:pt x="2" y="61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76" y="215"/>
                    <a:pt x="76" y="215"/>
                    <a:pt x="76" y="215"/>
                  </a:cubicBezTo>
                  <a:cubicBezTo>
                    <a:pt x="91" y="229"/>
                    <a:pt x="91" y="229"/>
                    <a:pt x="91" y="229"/>
                  </a:cubicBezTo>
                  <a:cubicBezTo>
                    <a:pt x="201" y="174"/>
                    <a:pt x="201" y="174"/>
                    <a:pt x="201" y="174"/>
                  </a:cubicBezTo>
                  <a:cubicBezTo>
                    <a:pt x="208" y="171"/>
                    <a:pt x="211" y="164"/>
                    <a:pt x="208" y="157"/>
                  </a:cubicBezTo>
                  <a:close/>
                </a:path>
              </a:pathLst>
            </a:custGeom>
            <a:solidFill>
              <a:srgbClr val="6D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1"/>
            <p:cNvSpPr>
              <a:spLocks/>
            </p:cNvSpPr>
            <p:nvPr/>
          </p:nvSpPr>
          <p:spPr bwMode="auto">
            <a:xfrm>
              <a:off x="1785938" y="4264025"/>
              <a:ext cx="631825" cy="485775"/>
            </a:xfrm>
            <a:custGeom>
              <a:avLst/>
              <a:gdLst>
                <a:gd name="T0" fmla="*/ 79 w 271"/>
                <a:gd name="T1" fmla="*/ 0 h 209"/>
                <a:gd name="T2" fmla="*/ 19 w 271"/>
                <a:gd name="T3" fmla="*/ 97 h 209"/>
                <a:gd name="T4" fmla="*/ 135 w 271"/>
                <a:gd name="T5" fmla="*/ 205 h 209"/>
                <a:gd name="T6" fmla="*/ 188 w 271"/>
                <a:gd name="T7" fmla="*/ 141 h 209"/>
                <a:gd name="T8" fmla="*/ 215 w 271"/>
                <a:gd name="T9" fmla="*/ 181 h 209"/>
                <a:gd name="T10" fmla="*/ 231 w 271"/>
                <a:gd name="T11" fmla="*/ 115 h 209"/>
                <a:gd name="T12" fmla="*/ 79 w 271"/>
                <a:gd name="T13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1" h="209">
                  <a:moveTo>
                    <a:pt x="79" y="0"/>
                  </a:moveTo>
                  <a:cubicBezTo>
                    <a:pt x="79" y="0"/>
                    <a:pt x="0" y="61"/>
                    <a:pt x="19" y="97"/>
                  </a:cubicBezTo>
                  <a:cubicBezTo>
                    <a:pt x="39" y="132"/>
                    <a:pt x="75" y="195"/>
                    <a:pt x="135" y="205"/>
                  </a:cubicBezTo>
                  <a:cubicBezTo>
                    <a:pt x="160" y="209"/>
                    <a:pt x="188" y="141"/>
                    <a:pt x="188" y="141"/>
                  </a:cubicBezTo>
                  <a:cubicBezTo>
                    <a:pt x="188" y="141"/>
                    <a:pt x="196" y="168"/>
                    <a:pt x="215" y="181"/>
                  </a:cubicBezTo>
                  <a:cubicBezTo>
                    <a:pt x="233" y="194"/>
                    <a:pt x="271" y="175"/>
                    <a:pt x="231" y="115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rgbClr val="6D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2"/>
            <p:cNvSpPr>
              <a:spLocks/>
            </p:cNvSpPr>
            <p:nvPr/>
          </p:nvSpPr>
          <p:spPr bwMode="auto">
            <a:xfrm>
              <a:off x="2652713" y="3751263"/>
              <a:ext cx="506413" cy="647700"/>
            </a:xfrm>
            <a:custGeom>
              <a:avLst/>
              <a:gdLst>
                <a:gd name="T0" fmla="*/ 22 w 319"/>
                <a:gd name="T1" fmla="*/ 408 h 408"/>
                <a:gd name="T2" fmla="*/ 0 w 319"/>
                <a:gd name="T3" fmla="*/ 390 h 408"/>
                <a:gd name="T4" fmla="*/ 295 w 319"/>
                <a:gd name="T5" fmla="*/ 0 h 408"/>
                <a:gd name="T6" fmla="*/ 319 w 319"/>
                <a:gd name="T7" fmla="*/ 17 h 408"/>
                <a:gd name="T8" fmla="*/ 22 w 319"/>
                <a:gd name="T9" fmla="*/ 408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9" h="408">
                  <a:moveTo>
                    <a:pt x="22" y="408"/>
                  </a:moveTo>
                  <a:lnTo>
                    <a:pt x="0" y="390"/>
                  </a:lnTo>
                  <a:lnTo>
                    <a:pt x="295" y="0"/>
                  </a:lnTo>
                  <a:lnTo>
                    <a:pt x="319" y="17"/>
                  </a:lnTo>
                  <a:lnTo>
                    <a:pt x="22" y="408"/>
                  </a:lnTo>
                  <a:close/>
                </a:path>
              </a:pathLst>
            </a:custGeom>
            <a:solidFill>
              <a:srgbClr val="477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3"/>
            <p:cNvSpPr>
              <a:spLocks/>
            </p:cNvSpPr>
            <p:nvPr/>
          </p:nvSpPr>
          <p:spPr bwMode="auto">
            <a:xfrm>
              <a:off x="2881313" y="4075113"/>
              <a:ext cx="820738" cy="633413"/>
            </a:xfrm>
            <a:custGeom>
              <a:avLst/>
              <a:gdLst>
                <a:gd name="T0" fmla="*/ 502 w 517"/>
                <a:gd name="T1" fmla="*/ 399 h 399"/>
                <a:gd name="T2" fmla="*/ 0 w 517"/>
                <a:gd name="T3" fmla="*/ 19 h 399"/>
                <a:gd name="T4" fmla="*/ 15 w 517"/>
                <a:gd name="T5" fmla="*/ 0 h 399"/>
                <a:gd name="T6" fmla="*/ 517 w 517"/>
                <a:gd name="T7" fmla="*/ 380 h 399"/>
                <a:gd name="T8" fmla="*/ 502 w 517"/>
                <a:gd name="T9" fmla="*/ 399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7" h="399">
                  <a:moveTo>
                    <a:pt x="502" y="399"/>
                  </a:moveTo>
                  <a:lnTo>
                    <a:pt x="0" y="19"/>
                  </a:lnTo>
                  <a:lnTo>
                    <a:pt x="15" y="0"/>
                  </a:lnTo>
                  <a:lnTo>
                    <a:pt x="517" y="380"/>
                  </a:lnTo>
                  <a:lnTo>
                    <a:pt x="502" y="399"/>
                  </a:lnTo>
                  <a:close/>
                </a:path>
              </a:pathLst>
            </a:custGeom>
            <a:solidFill>
              <a:srgbClr val="477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4"/>
            <p:cNvSpPr>
              <a:spLocks/>
            </p:cNvSpPr>
            <p:nvPr/>
          </p:nvSpPr>
          <p:spPr bwMode="auto">
            <a:xfrm>
              <a:off x="2973388" y="4305300"/>
              <a:ext cx="266700" cy="338138"/>
            </a:xfrm>
            <a:custGeom>
              <a:avLst/>
              <a:gdLst>
                <a:gd name="T0" fmla="*/ 17 w 168"/>
                <a:gd name="T1" fmla="*/ 213 h 213"/>
                <a:gd name="T2" fmla="*/ 0 w 168"/>
                <a:gd name="T3" fmla="*/ 200 h 213"/>
                <a:gd name="T4" fmla="*/ 151 w 168"/>
                <a:gd name="T5" fmla="*/ 0 h 213"/>
                <a:gd name="T6" fmla="*/ 168 w 168"/>
                <a:gd name="T7" fmla="*/ 15 h 213"/>
                <a:gd name="T8" fmla="*/ 17 w 168"/>
                <a:gd name="T9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213">
                  <a:moveTo>
                    <a:pt x="17" y="213"/>
                  </a:moveTo>
                  <a:lnTo>
                    <a:pt x="0" y="200"/>
                  </a:lnTo>
                  <a:lnTo>
                    <a:pt x="151" y="0"/>
                  </a:lnTo>
                  <a:lnTo>
                    <a:pt x="168" y="15"/>
                  </a:lnTo>
                  <a:lnTo>
                    <a:pt x="17" y="213"/>
                  </a:lnTo>
                  <a:close/>
                </a:path>
              </a:pathLst>
            </a:custGeom>
            <a:solidFill>
              <a:srgbClr val="477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5"/>
            <p:cNvSpPr>
              <a:spLocks/>
            </p:cNvSpPr>
            <p:nvPr/>
          </p:nvSpPr>
          <p:spPr bwMode="auto">
            <a:xfrm>
              <a:off x="3487738" y="4084638"/>
              <a:ext cx="171450" cy="171450"/>
            </a:xfrm>
            <a:custGeom>
              <a:avLst/>
              <a:gdLst>
                <a:gd name="T0" fmla="*/ 62 w 108"/>
                <a:gd name="T1" fmla="*/ 108 h 108"/>
                <a:gd name="T2" fmla="*/ 0 w 108"/>
                <a:gd name="T3" fmla="*/ 61 h 108"/>
                <a:gd name="T4" fmla="*/ 47 w 108"/>
                <a:gd name="T5" fmla="*/ 0 h 108"/>
                <a:gd name="T6" fmla="*/ 108 w 108"/>
                <a:gd name="T7" fmla="*/ 47 h 108"/>
                <a:gd name="T8" fmla="*/ 62 w 108"/>
                <a:gd name="T9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8">
                  <a:moveTo>
                    <a:pt x="62" y="108"/>
                  </a:moveTo>
                  <a:lnTo>
                    <a:pt x="0" y="61"/>
                  </a:lnTo>
                  <a:lnTo>
                    <a:pt x="47" y="0"/>
                  </a:lnTo>
                  <a:lnTo>
                    <a:pt x="108" y="47"/>
                  </a:lnTo>
                  <a:lnTo>
                    <a:pt x="62" y="108"/>
                  </a:lnTo>
                  <a:close/>
                </a:path>
              </a:pathLst>
            </a:custGeom>
            <a:solidFill>
              <a:srgbClr val="477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6"/>
            <p:cNvSpPr>
              <a:spLocks/>
            </p:cNvSpPr>
            <p:nvPr/>
          </p:nvSpPr>
          <p:spPr bwMode="auto">
            <a:xfrm>
              <a:off x="3562350" y="4216400"/>
              <a:ext cx="274638" cy="307975"/>
            </a:xfrm>
            <a:custGeom>
              <a:avLst/>
              <a:gdLst>
                <a:gd name="T0" fmla="*/ 61 w 173"/>
                <a:gd name="T1" fmla="*/ 194 h 194"/>
                <a:gd name="T2" fmla="*/ 0 w 173"/>
                <a:gd name="T3" fmla="*/ 147 h 194"/>
                <a:gd name="T4" fmla="*/ 111 w 173"/>
                <a:gd name="T5" fmla="*/ 0 h 194"/>
                <a:gd name="T6" fmla="*/ 173 w 173"/>
                <a:gd name="T7" fmla="*/ 47 h 194"/>
                <a:gd name="T8" fmla="*/ 61 w 173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94">
                  <a:moveTo>
                    <a:pt x="61" y="194"/>
                  </a:moveTo>
                  <a:lnTo>
                    <a:pt x="0" y="147"/>
                  </a:lnTo>
                  <a:lnTo>
                    <a:pt x="111" y="0"/>
                  </a:lnTo>
                  <a:lnTo>
                    <a:pt x="173" y="47"/>
                  </a:lnTo>
                  <a:lnTo>
                    <a:pt x="61" y="194"/>
                  </a:lnTo>
                  <a:close/>
                </a:path>
              </a:pathLst>
            </a:custGeom>
            <a:solidFill>
              <a:srgbClr val="EC0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7"/>
            <p:cNvSpPr>
              <a:spLocks/>
            </p:cNvSpPr>
            <p:nvPr/>
          </p:nvSpPr>
          <p:spPr bwMode="auto">
            <a:xfrm>
              <a:off x="3387725" y="4219575"/>
              <a:ext cx="171450" cy="171450"/>
            </a:xfrm>
            <a:custGeom>
              <a:avLst/>
              <a:gdLst>
                <a:gd name="T0" fmla="*/ 61 w 108"/>
                <a:gd name="T1" fmla="*/ 108 h 108"/>
                <a:gd name="T2" fmla="*/ 0 w 108"/>
                <a:gd name="T3" fmla="*/ 61 h 108"/>
                <a:gd name="T4" fmla="*/ 47 w 108"/>
                <a:gd name="T5" fmla="*/ 0 h 108"/>
                <a:gd name="T6" fmla="*/ 108 w 108"/>
                <a:gd name="T7" fmla="*/ 47 h 108"/>
                <a:gd name="T8" fmla="*/ 61 w 108"/>
                <a:gd name="T9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8">
                  <a:moveTo>
                    <a:pt x="61" y="108"/>
                  </a:moveTo>
                  <a:lnTo>
                    <a:pt x="0" y="61"/>
                  </a:lnTo>
                  <a:lnTo>
                    <a:pt x="47" y="0"/>
                  </a:lnTo>
                  <a:lnTo>
                    <a:pt x="108" y="47"/>
                  </a:lnTo>
                  <a:lnTo>
                    <a:pt x="61" y="108"/>
                  </a:ln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8"/>
            <p:cNvSpPr>
              <a:spLocks/>
            </p:cNvSpPr>
            <p:nvPr/>
          </p:nvSpPr>
          <p:spPr bwMode="auto">
            <a:xfrm>
              <a:off x="3163888" y="3878263"/>
              <a:ext cx="312738" cy="303213"/>
            </a:xfrm>
            <a:custGeom>
              <a:avLst/>
              <a:gdLst>
                <a:gd name="T0" fmla="*/ 74 w 134"/>
                <a:gd name="T1" fmla="*/ 126 h 130"/>
                <a:gd name="T2" fmla="*/ 7 w 134"/>
                <a:gd name="T3" fmla="*/ 75 h 130"/>
                <a:gd name="T4" fmla="*/ 5 w 134"/>
                <a:gd name="T5" fmla="*/ 57 h 130"/>
                <a:gd name="T6" fmla="*/ 42 w 134"/>
                <a:gd name="T7" fmla="*/ 7 h 130"/>
                <a:gd name="T8" fmla="*/ 61 w 134"/>
                <a:gd name="T9" fmla="*/ 5 h 130"/>
                <a:gd name="T10" fmla="*/ 127 w 134"/>
                <a:gd name="T11" fmla="*/ 55 h 130"/>
                <a:gd name="T12" fmla="*/ 130 w 134"/>
                <a:gd name="T13" fmla="*/ 74 h 130"/>
                <a:gd name="T14" fmla="*/ 92 w 134"/>
                <a:gd name="T15" fmla="*/ 123 h 130"/>
                <a:gd name="T16" fmla="*/ 74 w 134"/>
                <a:gd name="T17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0">
                  <a:moveTo>
                    <a:pt x="74" y="126"/>
                  </a:moveTo>
                  <a:cubicBezTo>
                    <a:pt x="7" y="75"/>
                    <a:pt x="7" y="75"/>
                    <a:pt x="7" y="75"/>
                  </a:cubicBezTo>
                  <a:cubicBezTo>
                    <a:pt x="1" y="71"/>
                    <a:pt x="0" y="62"/>
                    <a:pt x="5" y="5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7" y="1"/>
                    <a:pt x="55" y="0"/>
                    <a:pt x="61" y="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33" y="59"/>
                    <a:pt x="134" y="68"/>
                    <a:pt x="130" y="74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8" y="129"/>
                    <a:pt x="80" y="130"/>
                    <a:pt x="74" y="126"/>
                  </a:cubicBezTo>
                  <a:close/>
                </a:path>
              </a:pathLst>
            </a:custGeom>
            <a:solidFill>
              <a:srgbClr val="EC0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49"/>
            <p:cNvSpPr>
              <a:spLocks/>
            </p:cNvSpPr>
            <p:nvPr/>
          </p:nvSpPr>
          <p:spPr bwMode="auto">
            <a:xfrm>
              <a:off x="1854200" y="5573713"/>
              <a:ext cx="831850" cy="995363"/>
            </a:xfrm>
            <a:custGeom>
              <a:avLst/>
              <a:gdLst>
                <a:gd name="T0" fmla="*/ 77 w 357"/>
                <a:gd name="T1" fmla="*/ 135 h 427"/>
                <a:gd name="T2" fmla="*/ 0 w 357"/>
                <a:gd name="T3" fmla="*/ 257 h 427"/>
                <a:gd name="T4" fmla="*/ 259 w 357"/>
                <a:gd name="T5" fmla="*/ 427 h 427"/>
                <a:gd name="T6" fmla="*/ 216 w 357"/>
                <a:gd name="T7" fmla="*/ 227 h 427"/>
                <a:gd name="T8" fmla="*/ 210 w 357"/>
                <a:gd name="T9" fmla="*/ 221 h 427"/>
                <a:gd name="T10" fmla="*/ 315 w 357"/>
                <a:gd name="T11" fmla="*/ 135 h 427"/>
                <a:gd name="T12" fmla="*/ 123 w 357"/>
                <a:gd name="T13" fmla="*/ 0 h 427"/>
                <a:gd name="T14" fmla="*/ 77 w 357"/>
                <a:gd name="T15" fmla="*/ 134 h 427"/>
                <a:gd name="T16" fmla="*/ 77 w 357"/>
                <a:gd name="T17" fmla="*/ 13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427">
                  <a:moveTo>
                    <a:pt x="77" y="135"/>
                  </a:moveTo>
                  <a:cubicBezTo>
                    <a:pt x="0" y="257"/>
                    <a:pt x="0" y="257"/>
                    <a:pt x="0" y="257"/>
                  </a:cubicBezTo>
                  <a:cubicBezTo>
                    <a:pt x="259" y="427"/>
                    <a:pt x="259" y="427"/>
                    <a:pt x="259" y="427"/>
                  </a:cubicBezTo>
                  <a:cubicBezTo>
                    <a:pt x="259" y="427"/>
                    <a:pt x="357" y="338"/>
                    <a:pt x="216" y="227"/>
                  </a:cubicBezTo>
                  <a:cubicBezTo>
                    <a:pt x="214" y="225"/>
                    <a:pt x="212" y="223"/>
                    <a:pt x="210" y="221"/>
                  </a:cubicBezTo>
                  <a:cubicBezTo>
                    <a:pt x="244" y="196"/>
                    <a:pt x="266" y="177"/>
                    <a:pt x="315" y="135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98" y="70"/>
                    <a:pt x="87" y="103"/>
                    <a:pt x="77" y="134"/>
                  </a:cubicBezTo>
                  <a:lnTo>
                    <a:pt x="77" y="135"/>
                  </a:lnTo>
                  <a:close/>
                </a:path>
              </a:pathLst>
            </a:custGeom>
            <a:solidFill>
              <a:srgbClr val="7A4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834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552450" y="772160"/>
            <a:ext cx="11040110" cy="5340985"/>
          </a:xfrm>
          <a:prstGeom prst="rect">
            <a:avLst/>
          </a:prstGeom>
          <a:noFill/>
          <a:ln w="476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A_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1" y="572504"/>
            <a:ext cx="7703404" cy="496496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51623" y="1927207"/>
            <a:ext cx="4733430" cy="2255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B0A58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这就是条件语句，你学会了吗？以后你就可以用条件语句的三个“小助手”来帮助妈妈购物啦！生活中处处有编程哦</a:t>
            </a:r>
            <a:r>
              <a:rPr lang="en-US" altLang="zh-CN" sz="2400" dirty="0">
                <a:solidFill>
                  <a:srgbClr val="0B0A58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~</a:t>
            </a:r>
            <a:endParaRPr lang="zh-CN" altLang="en-US" sz="2400" dirty="0">
              <a:solidFill>
                <a:srgbClr val="0B0A58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2" name="图片 1" descr="C:\Users\Administrator\Desktop\4f6393d72f11fd7ccbb932a24962b0e4.png4f6393d72f11fd7ccbb932a24962b0e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183755" y="2223135"/>
            <a:ext cx="4632960" cy="46348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/>
          <p:nvPr/>
        </p:nvSpPr>
        <p:spPr>
          <a:xfrm flipH="1">
            <a:off x="3811252" y="1903281"/>
            <a:ext cx="4374987" cy="139576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7200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  <a:cs typeface="阿里巴巴普惠体 M" panose="00020600040101010101" pitchFamily="18" charset="-122"/>
              </a:rPr>
              <a:t>下次再见</a:t>
            </a:r>
          </a:p>
        </p:txBody>
      </p:sp>
      <p:sp>
        <p:nvSpPr>
          <p:cNvPr id="7" name="Rectangle 7"/>
          <p:cNvSpPr/>
          <p:nvPr/>
        </p:nvSpPr>
        <p:spPr>
          <a:xfrm flipH="1">
            <a:off x="1794715" y="3339389"/>
            <a:ext cx="8602569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3600" b="1" dirty="0">
                <a:solidFill>
                  <a:schemeClr val="bg1"/>
                </a:solidFill>
                <a:latin typeface="叶根友魅童" panose="03000509000000000000" pitchFamily="65" charset="-122"/>
                <a:ea typeface="叶根友魅童" panose="03000509000000000000" pitchFamily="65" charset="-122"/>
              </a:rPr>
              <a:t>赶快通过小测验解锁游戏，送小外星人回家吧！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prestige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257</Words>
  <Application>Microsoft Office PowerPoint</Application>
  <PresentationFormat>宽屏</PresentationFormat>
  <Paragraphs>54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叶根友魅童</vt:lpstr>
      <vt:lpstr>华文楷体</vt:lpstr>
      <vt:lpstr>楷体</vt:lpstr>
      <vt:lpstr>Calibri</vt:lpstr>
      <vt:lpstr>等线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YSL</dc:creator>
  <cp:lastModifiedBy>Yu Silin</cp:lastModifiedBy>
  <cp:revision>25</cp:revision>
  <dcterms:created xsi:type="dcterms:W3CDTF">2019-08-01T09:52:01Z</dcterms:created>
  <dcterms:modified xsi:type="dcterms:W3CDTF">2020-12-11T16:20:17Z</dcterms:modified>
</cp:coreProperties>
</file>

<file path=docProps/thumbnail.jpeg>
</file>